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7218C0-295E-40E6-8822-1EF681E4361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21EF5E-7718-4F21-99C6-D7BFF35E75B6}" v="114" dt="2021-06-05T22:57:28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0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Edmunds" userId="10c25cba-935a-46f3-b5b6-69f446f57022" providerId="ADAL" clId="{3A21EF5E-7718-4F21-99C6-D7BFF35E75B6}"/>
    <pc:docChg chg="undo custSel addSld delSld modSld addSection delSection modSection">
      <pc:chgData name="Evan Edmunds" userId="10c25cba-935a-46f3-b5b6-69f446f57022" providerId="ADAL" clId="{3A21EF5E-7718-4F21-99C6-D7BFF35E75B6}" dt="2021-06-05T22:57:28.709" v="3415"/>
      <pc:docMkLst>
        <pc:docMk/>
      </pc:docMkLst>
      <pc:sldChg chg="addSp delSp modSp mod setBg addAnim modAnim setClrOvrMap">
        <pc:chgData name="Evan Edmunds" userId="10c25cba-935a-46f3-b5b6-69f446f57022" providerId="ADAL" clId="{3A21EF5E-7718-4F21-99C6-D7BFF35E75B6}" dt="2021-06-05T21:48:52.211" v="3325"/>
        <pc:sldMkLst>
          <pc:docMk/>
          <pc:sldMk cId="699998945" sldId="256"/>
        </pc:sldMkLst>
        <pc:spChg chg="mod">
          <ac:chgData name="Evan Edmunds" userId="10c25cba-935a-46f3-b5b6-69f446f57022" providerId="ADAL" clId="{3A21EF5E-7718-4F21-99C6-D7BFF35E75B6}" dt="2021-06-05T14:24:05.936" v="1049" actId="26606"/>
          <ac:spMkLst>
            <pc:docMk/>
            <pc:sldMk cId="699998945" sldId="256"/>
            <ac:spMk id="2" creationId="{D1AF96A1-AF4B-41EC-9EDF-20AF5AC881CA}"/>
          </ac:spMkLst>
        </pc:spChg>
        <pc:spChg chg="mod">
          <ac:chgData name="Evan Edmunds" userId="10c25cba-935a-46f3-b5b6-69f446f57022" providerId="ADAL" clId="{3A21EF5E-7718-4F21-99C6-D7BFF35E75B6}" dt="2021-06-05T14:24:05.936" v="1049" actId="26606"/>
          <ac:spMkLst>
            <pc:docMk/>
            <pc:sldMk cId="699998945" sldId="256"/>
            <ac:spMk id="3" creationId="{53BEFB52-2BAD-4CA3-B45B-12CD9D2FFEEF}"/>
          </ac:spMkLst>
        </pc:spChg>
        <pc:spChg chg="add">
          <ac:chgData name="Evan Edmunds" userId="10c25cba-935a-46f3-b5b6-69f446f57022" providerId="ADAL" clId="{3A21EF5E-7718-4F21-99C6-D7BFF35E75B6}" dt="2021-06-05T14:24:05.936" v="1049" actId="26606"/>
          <ac:spMkLst>
            <pc:docMk/>
            <pc:sldMk cId="699998945" sldId="256"/>
            <ac:spMk id="9" creationId="{E49CC64F-7275-4E33-961B-0C5CDC439875}"/>
          </ac:spMkLst>
        </pc:spChg>
        <pc:picChg chg="add del mod">
          <ac:chgData name="Evan Edmunds" userId="10c25cba-935a-46f3-b5b6-69f446f57022" providerId="ADAL" clId="{3A21EF5E-7718-4F21-99C6-D7BFF35E75B6}" dt="2021-06-05T21:47:17.048" v="3319"/>
          <ac:picMkLst>
            <pc:docMk/>
            <pc:sldMk cId="699998945" sldId="256"/>
            <ac:picMk id="4" creationId="{7A209387-E502-4254-B48A-1A6666665F61}"/>
          </ac:picMkLst>
        </pc:picChg>
        <pc:picChg chg="add">
          <ac:chgData name="Evan Edmunds" userId="10c25cba-935a-46f3-b5b6-69f446f57022" providerId="ADAL" clId="{3A21EF5E-7718-4F21-99C6-D7BFF35E75B6}" dt="2021-06-05T14:24:05.936" v="1049" actId="26606"/>
          <ac:picMkLst>
            <pc:docMk/>
            <pc:sldMk cId="699998945" sldId="256"/>
            <ac:picMk id="5" creationId="{1EFE9CA5-3C98-40EA-BB4D-6C9FFF343841}"/>
          </ac:picMkLst>
        </pc:picChg>
        <pc:picChg chg="add del mod">
          <ac:chgData name="Evan Edmunds" userId="10c25cba-935a-46f3-b5b6-69f446f57022" providerId="ADAL" clId="{3A21EF5E-7718-4F21-99C6-D7BFF35E75B6}" dt="2021-06-05T21:47:28.388" v="3320"/>
          <ac:picMkLst>
            <pc:docMk/>
            <pc:sldMk cId="699998945" sldId="256"/>
            <ac:picMk id="6" creationId="{2A6A05C8-1DFE-4C93-B00E-D5EFDA8EF0D8}"/>
          </ac:picMkLst>
        </pc:picChg>
        <pc:picChg chg="add del mod">
          <ac:chgData name="Evan Edmunds" userId="10c25cba-935a-46f3-b5b6-69f446f57022" providerId="ADAL" clId="{3A21EF5E-7718-4F21-99C6-D7BFF35E75B6}" dt="2021-06-05T21:47:47.062" v="3321"/>
          <ac:picMkLst>
            <pc:docMk/>
            <pc:sldMk cId="699998945" sldId="256"/>
            <ac:picMk id="7" creationId="{60171C6F-98DB-4D6D-9F34-A49775E7C90D}"/>
          </ac:picMkLst>
        </pc:picChg>
        <pc:picChg chg="add del mod">
          <ac:chgData name="Evan Edmunds" userId="10c25cba-935a-46f3-b5b6-69f446f57022" providerId="ADAL" clId="{3A21EF5E-7718-4F21-99C6-D7BFF35E75B6}" dt="2021-06-05T21:48:07.323" v="3322"/>
          <ac:picMkLst>
            <pc:docMk/>
            <pc:sldMk cId="699998945" sldId="256"/>
            <ac:picMk id="8" creationId="{B0EA439C-4EDD-4B05-9F5A-28631777EBAE}"/>
          </ac:picMkLst>
        </pc:picChg>
        <pc:picChg chg="add del mod">
          <ac:chgData name="Evan Edmunds" userId="10c25cba-935a-46f3-b5b6-69f446f57022" providerId="ADAL" clId="{3A21EF5E-7718-4F21-99C6-D7BFF35E75B6}" dt="2021-06-05T21:48:18.587" v="3323"/>
          <ac:picMkLst>
            <pc:docMk/>
            <pc:sldMk cId="699998945" sldId="256"/>
            <ac:picMk id="10" creationId="{20FAFD43-9449-4A27-B872-9234A8FB2345}"/>
          </ac:picMkLst>
        </pc:picChg>
        <pc:picChg chg="add del mod">
          <ac:chgData name="Evan Edmunds" userId="10c25cba-935a-46f3-b5b6-69f446f57022" providerId="ADAL" clId="{3A21EF5E-7718-4F21-99C6-D7BFF35E75B6}" dt="2021-06-05T21:48:33.572" v="3324"/>
          <ac:picMkLst>
            <pc:docMk/>
            <pc:sldMk cId="699998945" sldId="256"/>
            <ac:picMk id="11" creationId="{ED747B53-280B-470F-B444-22D18E777AD5}"/>
          </ac:picMkLst>
        </pc:picChg>
        <pc:picChg chg="add del mod">
          <ac:chgData name="Evan Edmunds" userId="10c25cba-935a-46f3-b5b6-69f446f57022" providerId="ADAL" clId="{3A21EF5E-7718-4F21-99C6-D7BFF35E75B6}" dt="2021-06-05T21:48:52.211" v="3325"/>
          <ac:picMkLst>
            <pc:docMk/>
            <pc:sldMk cId="699998945" sldId="256"/>
            <ac:picMk id="12" creationId="{B7E49F8C-7955-498A-9EBA-B952DBD08159}"/>
          </ac:picMkLst>
        </pc:picChg>
        <pc:picChg chg="add mod">
          <ac:chgData name="Evan Edmunds" userId="10c25cba-935a-46f3-b5b6-69f446f57022" providerId="ADAL" clId="{3A21EF5E-7718-4F21-99C6-D7BFF35E75B6}" dt="2021-06-05T21:48:52.211" v="3325"/>
          <ac:picMkLst>
            <pc:docMk/>
            <pc:sldMk cId="699998945" sldId="256"/>
            <ac:picMk id="13" creationId="{690ADEA5-EDD9-4857-BB51-A5B8A1249673}"/>
          </ac:picMkLst>
        </pc:picChg>
      </pc:sldChg>
      <pc:sldChg chg="addSp delSp modSp mod setBg setClrOvrMap">
        <pc:chgData name="Evan Edmunds" userId="10c25cba-935a-46f3-b5b6-69f446f57022" providerId="ADAL" clId="{3A21EF5E-7718-4F21-99C6-D7BFF35E75B6}" dt="2021-06-05T21:53:12.183" v="3334"/>
        <pc:sldMkLst>
          <pc:docMk/>
          <pc:sldMk cId="4151118221" sldId="257"/>
        </pc:sldMkLst>
        <pc:spChg chg="mod">
          <ac:chgData name="Evan Edmunds" userId="10c25cba-935a-46f3-b5b6-69f446f57022" providerId="ADAL" clId="{3A21EF5E-7718-4F21-99C6-D7BFF35E75B6}" dt="2021-06-05T14:24:40.915" v="1054" actId="26606"/>
          <ac:spMkLst>
            <pc:docMk/>
            <pc:sldMk cId="4151118221" sldId="257"/>
            <ac:spMk id="2" creationId="{BBD93469-5E18-4FF2-8699-0BF3CA62BD4A}"/>
          </ac:spMkLst>
        </pc:spChg>
        <pc:spChg chg="mod">
          <ac:chgData name="Evan Edmunds" userId="10c25cba-935a-46f3-b5b6-69f446f57022" providerId="ADAL" clId="{3A21EF5E-7718-4F21-99C6-D7BFF35E75B6}" dt="2021-06-05T14:24:40.915" v="1054" actId="26606"/>
          <ac:spMkLst>
            <pc:docMk/>
            <pc:sldMk cId="4151118221" sldId="257"/>
            <ac:spMk id="3" creationId="{C2C3D06C-375E-40F9-81C0-E3238CDA0768}"/>
          </ac:spMkLst>
        </pc:spChg>
        <pc:spChg chg="add">
          <ac:chgData name="Evan Edmunds" userId="10c25cba-935a-46f3-b5b6-69f446f57022" providerId="ADAL" clId="{3A21EF5E-7718-4F21-99C6-D7BFF35E75B6}" dt="2021-06-05T14:24:40.915" v="1054" actId="26606"/>
          <ac:spMkLst>
            <pc:docMk/>
            <pc:sldMk cId="4151118221" sldId="257"/>
            <ac:spMk id="8" creationId="{DFF2AC85-FAA0-4844-813F-83C04D7382E2}"/>
          </ac:spMkLst>
        </pc:spChg>
        <pc:spChg chg="add">
          <ac:chgData name="Evan Edmunds" userId="10c25cba-935a-46f3-b5b6-69f446f57022" providerId="ADAL" clId="{3A21EF5E-7718-4F21-99C6-D7BFF35E75B6}" dt="2021-06-05T14:24:40.915" v="1054" actId="26606"/>
          <ac:spMkLst>
            <pc:docMk/>
            <pc:sldMk cId="4151118221" sldId="257"/>
            <ac:spMk id="10" creationId="{89CC0F1E-BAA2-47B1-8F83-7ECB9FD9E009}"/>
          </ac:spMkLst>
        </pc:spChg>
        <pc:picChg chg="add del mod">
          <ac:chgData name="Evan Edmunds" userId="10c25cba-935a-46f3-b5b6-69f446f57022" providerId="ADAL" clId="{3A21EF5E-7718-4F21-99C6-D7BFF35E75B6}" dt="2021-06-05T21:50:40.260" v="3327"/>
          <ac:picMkLst>
            <pc:docMk/>
            <pc:sldMk cId="4151118221" sldId="257"/>
            <ac:picMk id="4" creationId="{D2791FD5-1DDA-455C-8C16-ABE7E2B7DEF8}"/>
          </ac:picMkLst>
        </pc:picChg>
        <pc:picChg chg="add del mod">
          <ac:chgData name="Evan Edmunds" userId="10c25cba-935a-46f3-b5b6-69f446f57022" providerId="ADAL" clId="{3A21EF5E-7718-4F21-99C6-D7BFF35E75B6}" dt="2021-06-05T21:51:11.250" v="3328"/>
          <ac:picMkLst>
            <pc:docMk/>
            <pc:sldMk cId="4151118221" sldId="257"/>
            <ac:picMk id="5" creationId="{5334F7BD-209F-4512-8A4B-2004A93DB1A7}"/>
          </ac:picMkLst>
        </pc:picChg>
        <pc:picChg chg="add del mod">
          <ac:chgData name="Evan Edmunds" userId="10c25cba-935a-46f3-b5b6-69f446f57022" providerId="ADAL" clId="{3A21EF5E-7718-4F21-99C6-D7BFF35E75B6}" dt="2021-06-05T21:51:27.282" v="3329"/>
          <ac:picMkLst>
            <pc:docMk/>
            <pc:sldMk cId="4151118221" sldId="257"/>
            <ac:picMk id="6" creationId="{D55204C3-375C-4DC7-9A8E-7857265AD8D5}"/>
          </ac:picMkLst>
        </pc:picChg>
        <pc:picChg chg="add del mod">
          <ac:chgData name="Evan Edmunds" userId="10c25cba-935a-46f3-b5b6-69f446f57022" providerId="ADAL" clId="{3A21EF5E-7718-4F21-99C6-D7BFF35E75B6}" dt="2021-06-05T21:51:50.656" v="3330"/>
          <ac:picMkLst>
            <pc:docMk/>
            <pc:sldMk cId="4151118221" sldId="257"/>
            <ac:picMk id="7" creationId="{0FCF5D2F-77FD-49F3-A31B-6ACAA42ABBED}"/>
          </ac:picMkLst>
        </pc:picChg>
        <pc:picChg chg="add del mod">
          <ac:chgData name="Evan Edmunds" userId="10c25cba-935a-46f3-b5b6-69f446f57022" providerId="ADAL" clId="{3A21EF5E-7718-4F21-99C6-D7BFF35E75B6}" dt="2021-06-05T21:52:00.188" v="3331"/>
          <ac:picMkLst>
            <pc:docMk/>
            <pc:sldMk cId="4151118221" sldId="257"/>
            <ac:picMk id="9" creationId="{5687F2C0-6C64-4975-987B-DF27CBE81B2F}"/>
          </ac:picMkLst>
        </pc:picChg>
        <pc:picChg chg="add del mod">
          <ac:chgData name="Evan Edmunds" userId="10c25cba-935a-46f3-b5b6-69f446f57022" providerId="ADAL" clId="{3A21EF5E-7718-4F21-99C6-D7BFF35E75B6}" dt="2021-06-05T21:52:05.543" v="3332"/>
          <ac:picMkLst>
            <pc:docMk/>
            <pc:sldMk cId="4151118221" sldId="257"/>
            <ac:picMk id="11" creationId="{DBCC59F1-BEF4-419F-B860-0BC4235A70A3}"/>
          </ac:picMkLst>
        </pc:picChg>
        <pc:picChg chg="add del mod">
          <ac:chgData name="Evan Edmunds" userId="10c25cba-935a-46f3-b5b6-69f446f57022" providerId="ADAL" clId="{3A21EF5E-7718-4F21-99C6-D7BFF35E75B6}" dt="2021-06-05T21:52:16.563" v="3333"/>
          <ac:picMkLst>
            <pc:docMk/>
            <pc:sldMk cId="4151118221" sldId="257"/>
            <ac:picMk id="12" creationId="{F84CBDEA-DC82-4AA5-853B-36D455FAB31A}"/>
          </ac:picMkLst>
        </pc:picChg>
        <pc:picChg chg="add del mod">
          <ac:chgData name="Evan Edmunds" userId="10c25cba-935a-46f3-b5b6-69f446f57022" providerId="ADAL" clId="{3A21EF5E-7718-4F21-99C6-D7BFF35E75B6}" dt="2021-06-05T21:53:12.183" v="3334"/>
          <ac:picMkLst>
            <pc:docMk/>
            <pc:sldMk cId="4151118221" sldId="257"/>
            <ac:picMk id="13" creationId="{1A1B64E9-C161-4838-9094-E7AB54676E5E}"/>
          </ac:picMkLst>
        </pc:picChg>
        <pc:picChg chg="add mod">
          <ac:chgData name="Evan Edmunds" userId="10c25cba-935a-46f3-b5b6-69f446f57022" providerId="ADAL" clId="{3A21EF5E-7718-4F21-99C6-D7BFF35E75B6}" dt="2021-06-05T21:53:12.183" v="3334"/>
          <ac:picMkLst>
            <pc:docMk/>
            <pc:sldMk cId="4151118221" sldId="257"/>
            <ac:picMk id="14" creationId="{4D2CC787-16FC-4839-81FA-6E6B8525609A}"/>
          </ac:picMkLst>
        </pc:picChg>
      </pc:sldChg>
      <pc:sldChg chg="addSp delSp modSp mod setBg setClrOvrMap">
        <pc:chgData name="Evan Edmunds" userId="10c25cba-935a-46f3-b5b6-69f446f57022" providerId="ADAL" clId="{3A21EF5E-7718-4F21-99C6-D7BFF35E75B6}" dt="2021-06-05T22:07:15.630" v="3369"/>
        <pc:sldMkLst>
          <pc:docMk/>
          <pc:sldMk cId="4049909578" sldId="258"/>
        </pc:sldMkLst>
        <pc:spChg chg="mod">
          <ac:chgData name="Evan Edmunds" userId="10c25cba-935a-46f3-b5b6-69f446f57022" providerId="ADAL" clId="{3A21EF5E-7718-4F21-99C6-D7BFF35E75B6}" dt="2021-06-05T14:24:44.763" v="1055" actId="26606"/>
          <ac:spMkLst>
            <pc:docMk/>
            <pc:sldMk cId="4049909578" sldId="258"/>
            <ac:spMk id="2" creationId="{54B19437-5F93-488A-B41C-57969CA00952}"/>
          </ac:spMkLst>
        </pc:spChg>
        <pc:spChg chg="mod">
          <ac:chgData name="Evan Edmunds" userId="10c25cba-935a-46f3-b5b6-69f446f57022" providerId="ADAL" clId="{3A21EF5E-7718-4F21-99C6-D7BFF35E75B6}" dt="2021-06-05T22:06:14.641" v="3368" actId="20577"/>
          <ac:spMkLst>
            <pc:docMk/>
            <pc:sldMk cId="4049909578" sldId="258"/>
            <ac:spMk id="3" creationId="{8B4CBCE0-44CF-4F57-9B0F-D51BB6D6E5A6}"/>
          </ac:spMkLst>
        </pc:spChg>
        <pc:spChg chg="add">
          <ac:chgData name="Evan Edmunds" userId="10c25cba-935a-46f3-b5b6-69f446f57022" providerId="ADAL" clId="{3A21EF5E-7718-4F21-99C6-D7BFF35E75B6}" dt="2021-06-05T14:24:44.763" v="1055" actId="26606"/>
          <ac:spMkLst>
            <pc:docMk/>
            <pc:sldMk cId="4049909578" sldId="258"/>
            <ac:spMk id="8" creationId="{DFF2AC85-FAA0-4844-813F-83C04D7382E2}"/>
          </ac:spMkLst>
        </pc:spChg>
        <pc:spChg chg="add">
          <ac:chgData name="Evan Edmunds" userId="10c25cba-935a-46f3-b5b6-69f446f57022" providerId="ADAL" clId="{3A21EF5E-7718-4F21-99C6-D7BFF35E75B6}" dt="2021-06-05T14:24:44.763" v="1055" actId="26606"/>
          <ac:spMkLst>
            <pc:docMk/>
            <pc:sldMk cId="4049909578" sldId="258"/>
            <ac:spMk id="10" creationId="{89CC0F1E-BAA2-47B1-8F83-7ECB9FD9E009}"/>
          </ac:spMkLst>
        </pc:spChg>
        <pc:picChg chg="add del mod">
          <ac:chgData name="Evan Edmunds" userId="10c25cba-935a-46f3-b5b6-69f446f57022" providerId="ADAL" clId="{3A21EF5E-7718-4F21-99C6-D7BFF35E75B6}" dt="2021-06-05T22:02:36.735" v="3336"/>
          <ac:picMkLst>
            <pc:docMk/>
            <pc:sldMk cId="4049909578" sldId="258"/>
            <ac:picMk id="4" creationId="{8E4C41FB-3EFE-4306-BDEA-BDC16163EBC7}"/>
          </ac:picMkLst>
        </pc:picChg>
        <pc:picChg chg="add del mod">
          <ac:chgData name="Evan Edmunds" userId="10c25cba-935a-46f3-b5b6-69f446f57022" providerId="ADAL" clId="{3A21EF5E-7718-4F21-99C6-D7BFF35E75B6}" dt="2021-06-05T22:02:49.233" v="3337"/>
          <ac:picMkLst>
            <pc:docMk/>
            <pc:sldMk cId="4049909578" sldId="258"/>
            <ac:picMk id="5" creationId="{CABA53A8-F1F1-4CD5-8B64-8C6003B8FD42}"/>
          </ac:picMkLst>
        </pc:picChg>
        <pc:picChg chg="add del mod">
          <ac:chgData name="Evan Edmunds" userId="10c25cba-935a-46f3-b5b6-69f446f57022" providerId="ADAL" clId="{3A21EF5E-7718-4F21-99C6-D7BFF35E75B6}" dt="2021-06-05T22:03:00.829" v="3338"/>
          <ac:picMkLst>
            <pc:docMk/>
            <pc:sldMk cId="4049909578" sldId="258"/>
            <ac:picMk id="6" creationId="{9632821E-7FEC-4105-ADF3-3E79AECD7772}"/>
          </ac:picMkLst>
        </pc:picChg>
        <pc:picChg chg="add del mod">
          <ac:chgData name="Evan Edmunds" userId="10c25cba-935a-46f3-b5b6-69f446f57022" providerId="ADAL" clId="{3A21EF5E-7718-4F21-99C6-D7BFF35E75B6}" dt="2021-06-05T22:03:29.543" v="3339"/>
          <ac:picMkLst>
            <pc:docMk/>
            <pc:sldMk cId="4049909578" sldId="258"/>
            <ac:picMk id="7" creationId="{17DA0F8A-1BB3-4C51-9F72-E90943AB304A}"/>
          </ac:picMkLst>
        </pc:picChg>
        <pc:picChg chg="add del mod">
          <ac:chgData name="Evan Edmunds" userId="10c25cba-935a-46f3-b5b6-69f446f57022" providerId="ADAL" clId="{3A21EF5E-7718-4F21-99C6-D7BFF35E75B6}" dt="2021-06-05T22:04:05.473" v="3340"/>
          <ac:picMkLst>
            <pc:docMk/>
            <pc:sldMk cId="4049909578" sldId="258"/>
            <ac:picMk id="9" creationId="{A48E9701-ED26-4F9B-96EB-7F3D8DC1667E}"/>
          </ac:picMkLst>
        </pc:picChg>
        <pc:picChg chg="add del mod">
          <ac:chgData name="Evan Edmunds" userId="10c25cba-935a-46f3-b5b6-69f446f57022" providerId="ADAL" clId="{3A21EF5E-7718-4F21-99C6-D7BFF35E75B6}" dt="2021-06-05T22:04:18.890" v="3341"/>
          <ac:picMkLst>
            <pc:docMk/>
            <pc:sldMk cId="4049909578" sldId="258"/>
            <ac:picMk id="11" creationId="{54E5353C-9D45-4084-AFCF-4A17E7B4E6F8}"/>
          </ac:picMkLst>
        </pc:picChg>
        <pc:picChg chg="add del mod">
          <ac:chgData name="Evan Edmunds" userId="10c25cba-935a-46f3-b5b6-69f446f57022" providerId="ADAL" clId="{3A21EF5E-7718-4F21-99C6-D7BFF35E75B6}" dt="2021-06-05T22:05:17.309" v="3342"/>
          <ac:picMkLst>
            <pc:docMk/>
            <pc:sldMk cId="4049909578" sldId="258"/>
            <ac:picMk id="12" creationId="{7A36EAF7-3903-4AAF-8732-91DCD76AFE27}"/>
          </ac:picMkLst>
        </pc:picChg>
        <pc:picChg chg="add del mod">
          <ac:chgData name="Evan Edmunds" userId="10c25cba-935a-46f3-b5b6-69f446f57022" providerId="ADAL" clId="{3A21EF5E-7718-4F21-99C6-D7BFF35E75B6}" dt="2021-06-05T22:05:37.785" v="3343"/>
          <ac:picMkLst>
            <pc:docMk/>
            <pc:sldMk cId="4049909578" sldId="258"/>
            <ac:picMk id="13" creationId="{21DA5F17-3C84-4E50-AA14-79BB72EE9E7B}"/>
          </ac:picMkLst>
        </pc:picChg>
        <pc:picChg chg="add del mod">
          <ac:chgData name="Evan Edmunds" userId="10c25cba-935a-46f3-b5b6-69f446f57022" providerId="ADAL" clId="{3A21EF5E-7718-4F21-99C6-D7BFF35E75B6}" dt="2021-06-05T22:05:44.767" v="3344"/>
          <ac:picMkLst>
            <pc:docMk/>
            <pc:sldMk cId="4049909578" sldId="258"/>
            <ac:picMk id="14" creationId="{DE231E45-B608-4E5C-8C6D-F8844374C7F6}"/>
          </ac:picMkLst>
        </pc:picChg>
        <pc:picChg chg="add del mod">
          <ac:chgData name="Evan Edmunds" userId="10c25cba-935a-46f3-b5b6-69f446f57022" providerId="ADAL" clId="{3A21EF5E-7718-4F21-99C6-D7BFF35E75B6}" dt="2021-06-05T22:07:15.630" v="3369"/>
          <ac:picMkLst>
            <pc:docMk/>
            <pc:sldMk cId="4049909578" sldId="258"/>
            <ac:picMk id="15" creationId="{B3F9C568-746A-43B3-8282-DC3B03F90644}"/>
          </ac:picMkLst>
        </pc:picChg>
        <pc:picChg chg="add mod">
          <ac:chgData name="Evan Edmunds" userId="10c25cba-935a-46f3-b5b6-69f446f57022" providerId="ADAL" clId="{3A21EF5E-7718-4F21-99C6-D7BFF35E75B6}" dt="2021-06-05T22:07:15.630" v="3369"/>
          <ac:picMkLst>
            <pc:docMk/>
            <pc:sldMk cId="4049909578" sldId="258"/>
            <ac:picMk id="16" creationId="{F3D7A7A4-1B17-4EDD-BC38-23233D97A271}"/>
          </ac:picMkLst>
        </pc:picChg>
      </pc:sldChg>
      <pc:sldChg chg="addSp delSp modSp new mod setBg setClrOvrMap">
        <pc:chgData name="Evan Edmunds" userId="10c25cba-935a-46f3-b5b6-69f446f57022" providerId="ADAL" clId="{3A21EF5E-7718-4F21-99C6-D7BFF35E75B6}" dt="2021-06-05T22:29:42.080" v="3374"/>
        <pc:sldMkLst>
          <pc:docMk/>
          <pc:sldMk cId="118148528" sldId="259"/>
        </pc:sldMkLst>
        <pc:spChg chg="mod">
          <ac:chgData name="Evan Edmunds" userId="10c25cba-935a-46f3-b5b6-69f446f57022" providerId="ADAL" clId="{3A21EF5E-7718-4F21-99C6-D7BFF35E75B6}" dt="2021-06-05T14:24:47.073" v="1056" actId="26606"/>
          <ac:spMkLst>
            <pc:docMk/>
            <pc:sldMk cId="118148528" sldId="259"/>
            <ac:spMk id="2" creationId="{E9F8E892-3C10-4FC0-B67A-9F516A7F425B}"/>
          </ac:spMkLst>
        </pc:spChg>
        <pc:spChg chg="mod">
          <ac:chgData name="Evan Edmunds" userId="10c25cba-935a-46f3-b5b6-69f446f57022" providerId="ADAL" clId="{3A21EF5E-7718-4F21-99C6-D7BFF35E75B6}" dt="2021-06-05T14:24:47.073" v="1056" actId="26606"/>
          <ac:spMkLst>
            <pc:docMk/>
            <pc:sldMk cId="118148528" sldId="259"/>
            <ac:spMk id="3" creationId="{907C52CE-4415-4C87-9901-1C2521B135C1}"/>
          </ac:spMkLst>
        </pc:spChg>
        <pc:spChg chg="add">
          <ac:chgData name="Evan Edmunds" userId="10c25cba-935a-46f3-b5b6-69f446f57022" providerId="ADAL" clId="{3A21EF5E-7718-4F21-99C6-D7BFF35E75B6}" dt="2021-06-05T14:24:47.073" v="1056" actId="26606"/>
          <ac:spMkLst>
            <pc:docMk/>
            <pc:sldMk cId="118148528" sldId="259"/>
            <ac:spMk id="8" creationId="{DFF2AC85-FAA0-4844-813F-83C04D7382E2}"/>
          </ac:spMkLst>
        </pc:spChg>
        <pc:spChg chg="add">
          <ac:chgData name="Evan Edmunds" userId="10c25cba-935a-46f3-b5b6-69f446f57022" providerId="ADAL" clId="{3A21EF5E-7718-4F21-99C6-D7BFF35E75B6}" dt="2021-06-05T14:24:47.073" v="1056" actId="26606"/>
          <ac:spMkLst>
            <pc:docMk/>
            <pc:sldMk cId="118148528" sldId="259"/>
            <ac:spMk id="10" creationId="{89CC0F1E-BAA2-47B1-8F83-7ECB9FD9E009}"/>
          </ac:spMkLst>
        </pc:spChg>
        <pc:picChg chg="add del mod">
          <ac:chgData name="Evan Edmunds" userId="10c25cba-935a-46f3-b5b6-69f446f57022" providerId="ADAL" clId="{3A21EF5E-7718-4F21-99C6-D7BFF35E75B6}" dt="2021-06-05T22:27:44.651" v="3371"/>
          <ac:picMkLst>
            <pc:docMk/>
            <pc:sldMk cId="118148528" sldId="259"/>
            <ac:picMk id="4" creationId="{4FFAA652-6454-4E2F-AF43-2684034955EC}"/>
          </ac:picMkLst>
        </pc:picChg>
        <pc:picChg chg="add del mod">
          <ac:chgData name="Evan Edmunds" userId="10c25cba-935a-46f3-b5b6-69f446f57022" providerId="ADAL" clId="{3A21EF5E-7718-4F21-99C6-D7BFF35E75B6}" dt="2021-06-05T22:28:11.260" v="3372"/>
          <ac:picMkLst>
            <pc:docMk/>
            <pc:sldMk cId="118148528" sldId="259"/>
            <ac:picMk id="5" creationId="{9B730CC5-0B8F-4EEB-8906-041FD9F0C9C5}"/>
          </ac:picMkLst>
        </pc:picChg>
        <pc:picChg chg="add del mod">
          <ac:chgData name="Evan Edmunds" userId="10c25cba-935a-46f3-b5b6-69f446f57022" providerId="ADAL" clId="{3A21EF5E-7718-4F21-99C6-D7BFF35E75B6}" dt="2021-06-05T22:28:35.222" v="3373"/>
          <ac:picMkLst>
            <pc:docMk/>
            <pc:sldMk cId="118148528" sldId="259"/>
            <ac:picMk id="6" creationId="{A50952E5-43C5-422C-B0D6-F8BBA9249E76}"/>
          </ac:picMkLst>
        </pc:picChg>
        <pc:picChg chg="add del mod">
          <ac:chgData name="Evan Edmunds" userId="10c25cba-935a-46f3-b5b6-69f446f57022" providerId="ADAL" clId="{3A21EF5E-7718-4F21-99C6-D7BFF35E75B6}" dt="2021-06-05T22:29:42.080" v="3374"/>
          <ac:picMkLst>
            <pc:docMk/>
            <pc:sldMk cId="118148528" sldId="259"/>
            <ac:picMk id="7" creationId="{66CA2EBC-175B-49B2-B524-ACEB4F3EE924}"/>
          </ac:picMkLst>
        </pc:picChg>
        <pc:picChg chg="add mod">
          <ac:chgData name="Evan Edmunds" userId="10c25cba-935a-46f3-b5b6-69f446f57022" providerId="ADAL" clId="{3A21EF5E-7718-4F21-99C6-D7BFF35E75B6}" dt="2021-06-05T22:29:42.080" v="3374"/>
          <ac:picMkLst>
            <pc:docMk/>
            <pc:sldMk cId="118148528" sldId="259"/>
            <ac:picMk id="9" creationId="{8DEB3EA4-C737-4FD8-B1C3-C60E540942AA}"/>
          </ac:picMkLst>
        </pc:picChg>
      </pc:sldChg>
      <pc:sldChg chg="addSp delSp modSp new mod setBg setClrOvrMap">
        <pc:chgData name="Evan Edmunds" userId="10c25cba-935a-46f3-b5b6-69f446f57022" providerId="ADAL" clId="{3A21EF5E-7718-4F21-99C6-D7BFF35E75B6}" dt="2021-06-05T22:35:32.708" v="3387"/>
        <pc:sldMkLst>
          <pc:docMk/>
          <pc:sldMk cId="3044026136" sldId="260"/>
        </pc:sldMkLst>
        <pc:spChg chg="mod">
          <ac:chgData name="Evan Edmunds" userId="10c25cba-935a-46f3-b5b6-69f446f57022" providerId="ADAL" clId="{3A21EF5E-7718-4F21-99C6-D7BFF35E75B6}" dt="2021-06-05T14:22:33.926" v="851" actId="26606"/>
          <ac:spMkLst>
            <pc:docMk/>
            <pc:sldMk cId="3044026136" sldId="260"/>
            <ac:spMk id="2" creationId="{269AB1C9-5671-4296-AAAC-2E34F3170499}"/>
          </ac:spMkLst>
        </pc:spChg>
        <pc:spChg chg="mod ord">
          <ac:chgData name="Evan Edmunds" userId="10c25cba-935a-46f3-b5b6-69f446f57022" providerId="ADAL" clId="{3A21EF5E-7718-4F21-99C6-D7BFF35E75B6}" dt="2021-06-05T14:23:25.445" v="1048" actId="20577"/>
          <ac:spMkLst>
            <pc:docMk/>
            <pc:sldMk cId="3044026136" sldId="260"/>
            <ac:spMk id="3" creationId="{9BED52D5-A9FF-43D4-8AF9-9B3BAB4CA905}"/>
          </ac:spMkLst>
        </pc:spChg>
        <pc:spChg chg="add">
          <ac:chgData name="Evan Edmunds" userId="10c25cba-935a-46f3-b5b6-69f446f57022" providerId="ADAL" clId="{3A21EF5E-7718-4F21-99C6-D7BFF35E75B6}" dt="2021-06-05T14:22:33.926" v="851" actId="26606"/>
          <ac:spMkLst>
            <pc:docMk/>
            <pc:sldMk cId="3044026136" sldId="260"/>
            <ac:spMk id="85" creationId="{2032B1E8-BC40-4380-97A6-14C0320AE1C0}"/>
          </ac:spMkLst>
        </pc:spChg>
        <pc:spChg chg="add">
          <ac:chgData name="Evan Edmunds" userId="10c25cba-935a-46f3-b5b6-69f446f57022" providerId="ADAL" clId="{3A21EF5E-7718-4F21-99C6-D7BFF35E75B6}" dt="2021-06-05T14:22:33.926" v="851" actId="26606"/>
          <ac:spMkLst>
            <pc:docMk/>
            <pc:sldMk cId="3044026136" sldId="260"/>
            <ac:spMk id="87" creationId="{82BEABD9-E1ED-49C7-8734-5494C88EE5A7}"/>
          </ac:spMkLst>
        </pc:spChg>
        <pc:picChg chg="add del mod">
          <ac:chgData name="Evan Edmunds" userId="10c25cba-935a-46f3-b5b6-69f446f57022" providerId="ADAL" clId="{3A21EF5E-7718-4F21-99C6-D7BFF35E75B6}" dt="2021-06-05T22:30:11.370" v="3376"/>
          <ac:picMkLst>
            <pc:docMk/>
            <pc:sldMk cId="3044026136" sldId="260"/>
            <ac:picMk id="4" creationId="{F9BBF200-2AE7-4284-AE87-EBC64F284D87}"/>
          </ac:picMkLst>
        </pc:picChg>
        <pc:picChg chg="add del mod">
          <ac:chgData name="Evan Edmunds" userId="10c25cba-935a-46f3-b5b6-69f446f57022" providerId="ADAL" clId="{3A21EF5E-7718-4F21-99C6-D7BFF35E75B6}" dt="2021-06-05T22:30:16.926" v="3377"/>
          <ac:picMkLst>
            <pc:docMk/>
            <pc:sldMk cId="3044026136" sldId="260"/>
            <ac:picMk id="5" creationId="{BF48A5D6-A3F4-4F01-8072-D35C27B5F2F6}"/>
          </ac:picMkLst>
        </pc:picChg>
        <pc:picChg chg="add del mod">
          <ac:chgData name="Evan Edmunds" userId="10c25cba-935a-46f3-b5b6-69f446f57022" providerId="ADAL" clId="{3A21EF5E-7718-4F21-99C6-D7BFF35E75B6}" dt="2021-06-05T22:30:39.019" v="3378"/>
          <ac:picMkLst>
            <pc:docMk/>
            <pc:sldMk cId="3044026136" sldId="260"/>
            <ac:picMk id="6" creationId="{9043589C-08D2-44A0-A83B-67BA2E4CB8F2}"/>
          </ac:picMkLst>
        </pc:picChg>
        <pc:picChg chg="add del mod">
          <ac:chgData name="Evan Edmunds" userId="10c25cba-935a-46f3-b5b6-69f446f57022" providerId="ADAL" clId="{3A21EF5E-7718-4F21-99C6-D7BFF35E75B6}" dt="2021-06-05T22:30:48.830" v="3379"/>
          <ac:picMkLst>
            <pc:docMk/>
            <pc:sldMk cId="3044026136" sldId="260"/>
            <ac:picMk id="7" creationId="{C912C31B-CCFE-40AC-B31D-6981D6A60DEB}"/>
          </ac:picMkLst>
        </pc:picChg>
        <pc:picChg chg="add del mod">
          <ac:chgData name="Evan Edmunds" userId="10c25cba-935a-46f3-b5b6-69f446f57022" providerId="ADAL" clId="{3A21EF5E-7718-4F21-99C6-D7BFF35E75B6}" dt="2021-06-05T22:31:51.288" v="3380"/>
          <ac:picMkLst>
            <pc:docMk/>
            <pc:sldMk cId="3044026136" sldId="260"/>
            <ac:picMk id="8" creationId="{FB881C89-B389-4E4F-ADE9-29668B61E7E3}"/>
          </ac:picMkLst>
        </pc:picChg>
        <pc:picChg chg="add del mod">
          <ac:chgData name="Evan Edmunds" userId="10c25cba-935a-46f3-b5b6-69f446f57022" providerId="ADAL" clId="{3A21EF5E-7718-4F21-99C6-D7BFF35E75B6}" dt="2021-06-05T22:32:00.988" v="3381"/>
          <ac:picMkLst>
            <pc:docMk/>
            <pc:sldMk cId="3044026136" sldId="260"/>
            <ac:picMk id="9" creationId="{37972151-6647-43C1-93DE-919C65215AC9}"/>
          </ac:picMkLst>
        </pc:picChg>
        <pc:picChg chg="add del mod">
          <ac:chgData name="Evan Edmunds" userId="10c25cba-935a-46f3-b5b6-69f446f57022" providerId="ADAL" clId="{3A21EF5E-7718-4F21-99C6-D7BFF35E75B6}" dt="2021-06-05T22:32:19.535" v="3382"/>
          <ac:picMkLst>
            <pc:docMk/>
            <pc:sldMk cId="3044026136" sldId="260"/>
            <ac:picMk id="10" creationId="{B50E6A73-F02C-4527-A03D-A7A8543DCB48}"/>
          </ac:picMkLst>
        </pc:picChg>
        <pc:picChg chg="add del mod">
          <ac:chgData name="Evan Edmunds" userId="10c25cba-935a-46f3-b5b6-69f446f57022" providerId="ADAL" clId="{3A21EF5E-7718-4F21-99C6-D7BFF35E75B6}" dt="2021-06-05T22:32:35.906" v="3383"/>
          <ac:picMkLst>
            <pc:docMk/>
            <pc:sldMk cId="3044026136" sldId="260"/>
            <ac:picMk id="11" creationId="{13327FCE-5078-49C0-83E1-28E821FEF939}"/>
          </ac:picMkLst>
        </pc:picChg>
        <pc:picChg chg="add del mod">
          <ac:chgData name="Evan Edmunds" userId="10c25cba-935a-46f3-b5b6-69f446f57022" providerId="ADAL" clId="{3A21EF5E-7718-4F21-99C6-D7BFF35E75B6}" dt="2021-06-05T22:32:42.266" v="3384"/>
          <ac:picMkLst>
            <pc:docMk/>
            <pc:sldMk cId="3044026136" sldId="260"/>
            <ac:picMk id="12" creationId="{1823BADC-E2A4-4D4F-9BF2-83837F9FCFC0}"/>
          </ac:picMkLst>
        </pc:picChg>
        <pc:picChg chg="add del mod">
          <ac:chgData name="Evan Edmunds" userId="10c25cba-935a-46f3-b5b6-69f446f57022" providerId="ADAL" clId="{3A21EF5E-7718-4F21-99C6-D7BFF35E75B6}" dt="2021-06-05T22:33:17.445" v="3385"/>
          <ac:picMkLst>
            <pc:docMk/>
            <pc:sldMk cId="3044026136" sldId="260"/>
            <ac:picMk id="13" creationId="{BB99630B-BF42-4314-A893-E0B8F29D0540}"/>
          </ac:picMkLst>
        </pc:picChg>
        <pc:picChg chg="add del mod">
          <ac:chgData name="Evan Edmunds" userId="10c25cba-935a-46f3-b5b6-69f446f57022" providerId="ADAL" clId="{3A21EF5E-7718-4F21-99C6-D7BFF35E75B6}" dt="2021-06-05T22:34:07.376" v="3386"/>
          <ac:picMkLst>
            <pc:docMk/>
            <pc:sldMk cId="3044026136" sldId="260"/>
            <ac:picMk id="14" creationId="{213976EE-552C-40EC-AD9F-0609CE3ED831}"/>
          </ac:picMkLst>
        </pc:picChg>
        <pc:picChg chg="add del mod">
          <ac:chgData name="Evan Edmunds" userId="10c25cba-935a-46f3-b5b6-69f446f57022" providerId="ADAL" clId="{3A21EF5E-7718-4F21-99C6-D7BFF35E75B6}" dt="2021-06-05T22:35:32.708" v="3387"/>
          <ac:picMkLst>
            <pc:docMk/>
            <pc:sldMk cId="3044026136" sldId="260"/>
            <ac:picMk id="15" creationId="{8C76D675-11E5-4560-81F9-C3D717D67DE3}"/>
          </ac:picMkLst>
        </pc:picChg>
        <pc:picChg chg="add mod">
          <ac:chgData name="Evan Edmunds" userId="10c25cba-935a-46f3-b5b6-69f446f57022" providerId="ADAL" clId="{3A21EF5E-7718-4F21-99C6-D7BFF35E75B6}" dt="2021-06-05T22:35:32.708" v="3387"/>
          <ac:picMkLst>
            <pc:docMk/>
            <pc:sldMk cId="3044026136" sldId="260"/>
            <ac:picMk id="16" creationId="{A5BB53FC-C0FB-4320-8471-D01DAAEA705C}"/>
          </ac:picMkLst>
        </pc:picChg>
        <pc:picChg chg="add mod">
          <ac:chgData name="Evan Edmunds" userId="10c25cba-935a-46f3-b5b6-69f446f57022" providerId="ADAL" clId="{3A21EF5E-7718-4F21-99C6-D7BFF35E75B6}" dt="2021-06-05T14:22:33.926" v="851" actId="26606"/>
          <ac:picMkLst>
            <pc:docMk/>
            <pc:sldMk cId="3044026136" sldId="260"/>
            <ac:picMk id="1026" creationId="{BE9CB3B3-57B8-47E8-A02B-5D3F717F48BF}"/>
          </ac:picMkLst>
        </pc:picChg>
        <pc:picChg chg="add del mod">
          <ac:chgData name="Evan Edmunds" userId="10c25cba-935a-46f3-b5b6-69f446f57022" providerId="ADAL" clId="{3A21EF5E-7718-4F21-99C6-D7BFF35E75B6}" dt="2021-06-05T14:22:25.097" v="848" actId="478"/>
          <ac:picMkLst>
            <pc:docMk/>
            <pc:sldMk cId="3044026136" sldId="260"/>
            <ac:picMk id="1028" creationId="{61F951C9-C54D-4411-AD18-CE3AAE8A57FE}"/>
          </ac:picMkLst>
        </pc:picChg>
        <pc:picChg chg="add del mod">
          <ac:chgData name="Evan Edmunds" userId="10c25cba-935a-46f3-b5b6-69f446f57022" providerId="ADAL" clId="{3A21EF5E-7718-4F21-99C6-D7BFF35E75B6}" dt="2021-06-05T14:22:24.492" v="847" actId="478"/>
          <ac:picMkLst>
            <pc:docMk/>
            <pc:sldMk cId="3044026136" sldId="260"/>
            <ac:picMk id="1030" creationId="{79EA6561-ED9A-4D3D-94C4-771BBD290B4A}"/>
          </ac:picMkLst>
        </pc:picChg>
        <pc:picChg chg="add del mod">
          <ac:chgData name="Evan Edmunds" userId="10c25cba-935a-46f3-b5b6-69f446f57022" providerId="ADAL" clId="{3A21EF5E-7718-4F21-99C6-D7BFF35E75B6}" dt="2021-06-05T14:22:23.939" v="846" actId="478"/>
          <ac:picMkLst>
            <pc:docMk/>
            <pc:sldMk cId="3044026136" sldId="260"/>
            <ac:picMk id="1032" creationId="{B2360554-4C4D-40F3-9863-9908C26CDA74}"/>
          </ac:picMkLst>
        </pc:picChg>
        <pc:picChg chg="add del mod">
          <ac:chgData name="Evan Edmunds" userId="10c25cba-935a-46f3-b5b6-69f446f57022" providerId="ADAL" clId="{3A21EF5E-7718-4F21-99C6-D7BFF35E75B6}" dt="2021-06-05T14:22:23.300" v="845" actId="478"/>
          <ac:picMkLst>
            <pc:docMk/>
            <pc:sldMk cId="3044026136" sldId="260"/>
            <ac:picMk id="1034" creationId="{B834C4BF-85B4-4DC6-B8F8-18249C7A74B0}"/>
          </ac:picMkLst>
        </pc:picChg>
        <pc:picChg chg="add del mod">
          <ac:chgData name="Evan Edmunds" userId="10c25cba-935a-46f3-b5b6-69f446f57022" providerId="ADAL" clId="{3A21EF5E-7718-4F21-99C6-D7BFF35E75B6}" dt="2021-06-05T14:22:22.497" v="844" actId="478"/>
          <ac:picMkLst>
            <pc:docMk/>
            <pc:sldMk cId="3044026136" sldId="260"/>
            <ac:picMk id="1036" creationId="{1E8995B0-F518-4A35-883B-212A7B32CFE9}"/>
          </ac:picMkLst>
        </pc:picChg>
        <pc:picChg chg="add del mod">
          <ac:chgData name="Evan Edmunds" userId="10c25cba-935a-46f3-b5b6-69f446f57022" providerId="ADAL" clId="{3A21EF5E-7718-4F21-99C6-D7BFF35E75B6}" dt="2021-06-05T14:22:21.893" v="843" actId="478"/>
          <ac:picMkLst>
            <pc:docMk/>
            <pc:sldMk cId="3044026136" sldId="260"/>
            <ac:picMk id="1038" creationId="{F6D825B3-3E14-4DB1-9826-FD02A32FACBF}"/>
          </ac:picMkLst>
        </pc:picChg>
        <pc:picChg chg="add mod">
          <ac:chgData name="Evan Edmunds" userId="10c25cba-935a-46f3-b5b6-69f446f57022" providerId="ADAL" clId="{3A21EF5E-7718-4F21-99C6-D7BFF35E75B6}" dt="2021-06-05T14:22:33.926" v="851" actId="26606"/>
          <ac:picMkLst>
            <pc:docMk/>
            <pc:sldMk cId="3044026136" sldId="260"/>
            <ac:picMk id="1040" creationId="{85BB1046-4B52-4B35-80D7-26546884AC8A}"/>
          </ac:picMkLst>
        </pc:picChg>
        <pc:picChg chg="add del mod">
          <ac:chgData name="Evan Edmunds" userId="10c25cba-935a-46f3-b5b6-69f446f57022" providerId="ADAL" clId="{3A21EF5E-7718-4F21-99C6-D7BFF35E75B6}" dt="2021-06-05T14:22:18.886" v="840" actId="478"/>
          <ac:picMkLst>
            <pc:docMk/>
            <pc:sldMk cId="3044026136" sldId="260"/>
            <ac:picMk id="1042" creationId="{4FE4B4B3-4426-430D-B586-294FCD5EBD9E}"/>
          </ac:picMkLst>
        </pc:picChg>
        <pc:cxnChg chg="add">
          <ac:chgData name="Evan Edmunds" userId="10c25cba-935a-46f3-b5b6-69f446f57022" providerId="ADAL" clId="{3A21EF5E-7718-4F21-99C6-D7BFF35E75B6}" dt="2021-06-05T14:22:33.926" v="851" actId="26606"/>
          <ac:cxnSpMkLst>
            <pc:docMk/>
            <pc:sldMk cId="3044026136" sldId="260"/>
            <ac:cxnSpMk id="89" creationId="{17341211-05E5-4FDD-98B1-F551CD0EAE1C}"/>
          </ac:cxnSpMkLst>
        </pc:cxnChg>
      </pc:sldChg>
      <pc:sldChg chg="addSp delSp modSp new mod setBg setClrOvrMap">
        <pc:chgData name="Evan Edmunds" userId="10c25cba-935a-46f3-b5b6-69f446f57022" providerId="ADAL" clId="{3A21EF5E-7718-4F21-99C6-D7BFF35E75B6}" dt="2021-06-05T22:38:30.357" v="3394"/>
        <pc:sldMkLst>
          <pc:docMk/>
          <pc:sldMk cId="1418157501" sldId="261"/>
        </pc:sldMkLst>
        <pc:spChg chg="mod">
          <ac:chgData name="Evan Edmunds" userId="10c25cba-935a-46f3-b5b6-69f446f57022" providerId="ADAL" clId="{3A21EF5E-7718-4F21-99C6-D7BFF35E75B6}" dt="2021-06-05T14:51:43.192" v="1587" actId="26606"/>
          <ac:spMkLst>
            <pc:docMk/>
            <pc:sldMk cId="1418157501" sldId="261"/>
            <ac:spMk id="2" creationId="{88DB2774-44DE-457E-A848-40C2B514170F}"/>
          </ac:spMkLst>
        </pc:spChg>
        <pc:spChg chg="mod">
          <ac:chgData name="Evan Edmunds" userId="10c25cba-935a-46f3-b5b6-69f446f57022" providerId="ADAL" clId="{3A21EF5E-7718-4F21-99C6-D7BFF35E75B6}" dt="2021-06-05T14:51:43.192" v="1587" actId="26606"/>
          <ac:spMkLst>
            <pc:docMk/>
            <pc:sldMk cId="1418157501" sldId="261"/>
            <ac:spMk id="3" creationId="{67679AFF-95E9-41E5-96DB-B223792EBE9E}"/>
          </ac:spMkLst>
        </pc:spChg>
        <pc:spChg chg="add">
          <ac:chgData name="Evan Edmunds" userId="10c25cba-935a-46f3-b5b6-69f446f57022" providerId="ADAL" clId="{3A21EF5E-7718-4F21-99C6-D7BFF35E75B6}" dt="2021-06-05T14:51:43.192" v="1587" actId="26606"/>
          <ac:spMkLst>
            <pc:docMk/>
            <pc:sldMk cId="1418157501" sldId="261"/>
            <ac:spMk id="8" creationId="{DFF2AC85-FAA0-4844-813F-83C04D7382E2}"/>
          </ac:spMkLst>
        </pc:spChg>
        <pc:spChg chg="add">
          <ac:chgData name="Evan Edmunds" userId="10c25cba-935a-46f3-b5b6-69f446f57022" providerId="ADAL" clId="{3A21EF5E-7718-4F21-99C6-D7BFF35E75B6}" dt="2021-06-05T14:51:43.192" v="1587" actId="26606"/>
          <ac:spMkLst>
            <pc:docMk/>
            <pc:sldMk cId="1418157501" sldId="261"/>
            <ac:spMk id="10" creationId="{89CC0F1E-BAA2-47B1-8F83-7ECB9FD9E009}"/>
          </ac:spMkLst>
        </pc:spChg>
        <pc:picChg chg="add del mod">
          <ac:chgData name="Evan Edmunds" userId="10c25cba-935a-46f3-b5b6-69f446f57022" providerId="ADAL" clId="{3A21EF5E-7718-4F21-99C6-D7BFF35E75B6}" dt="2021-06-05T22:36:10.940" v="3389"/>
          <ac:picMkLst>
            <pc:docMk/>
            <pc:sldMk cId="1418157501" sldId="261"/>
            <ac:picMk id="4" creationId="{3729A705-ED87-45CD-BD11-AD37A56F92EB}"/>
          </ac:picMkLst>
        </pc:picChg>
        <pc:picChg chg="add del mod">
          <ac:chgData name="Evan Edmunds" userId="10c25cba-935a-46f3-b5b6-69f446f57022" providerId="ADAL" clId="{3A21EF5E-7718-4F21-99C6-D7BFF35E75B6}" dt="2021-06-05T22:36:19.541" v="3390"/>
          <ac:picMkLst>
            <pc:docMk/>
            <pc:sldMk cId="1418157501" sldId="261"/>
            <ac:picMk id="5" creationId="{978C9499-ECB2-450C-8347-C653681574B8}"/>
          </ac:picMkLst>
        </pc:picChg>
        <pc:picChg chg="add del mod">
          <ac:chgData name="Evan Edmunds" userId="10c25cba-935a-46f3-b5b6-69f446f57022" providerId="ADAL" clId="{3A21EF5E-7718-4F21-99C6-D7BFF35E75B6}" dt="2021-06-05T22:36:42.081" v="3391"/>
          <ac:picMkLst>
            <pc:docMk/>
            <pc:sldMk cId="1418157501" sldId="261"/>
            <ac:picMk id="6" creationId="{8270B8DC-557F-4E4A-AB80-5E6447286429}"/>
          </ac:picMkLst>
        </pc:picChg>
        <pc:picChg chg="add del mod">
          <ac:chgData name="Evan Edmunds" userId="10c25cba-935a-46f3-b5b6-69f446f57022" providerId="ADAL" clId="{3A21EF5E-7718-4F21-99C6-D7BFF35E75B6}" dt="2021-06-05T22:36:50.157" v="3392"/>
          <ac:picMkLst>
            <pc:docMk/>
            <pc:sldMk cId="1418157501" sldId="261"/>
            <ac:picMk id="7" creationId="{BC15DE32-88C2-4528-8FA1-8CD5020BE3C8}"/>
          </ac:picMkLst>
        </pc:picChg>
        <pc:picChg chg="add del mod">
          <ac:chgData name="Evan Edmunds" userId="10c25cba-935a-46f3-b5b6-69f446f57022" providerId="ADAL" clId="{3A21EF5E-7718-4F21-99C6-D7BFF35E75B6}" dt="2021-06-05T22:37:23.777" v="3393"/>
          <ac:picMkLst>
            <pc:docMk/>
            <pc:sldMk cId="1418157501" sldId="261"/>
            <ac:picMk id="9" creationId="{A0A6AC72-1007-47E0-887E-BCCF35CD43E2}"/>
          </ac:picMkLst>
        </pc:picChg>
        <pc:picChg chg="add del mod">
          <ac:chgData name="Evan Edmunds" userId="10c25cba-935a-46f3-b5b6-69f446f57022" providerId="ADAL" clId="{3A21EF5E-7718-4F21-99C6-D7BFF35E75B6}" dt="2021-06-05T22:38:30.357" v="3394"/>
          <ac:picMkLst>
            <pc:docMk/>
            <pc:sldMk cId="1418157501" sldId="261"/>
            <ac:picMk id="11" creationId="{FCA02E01-AB6F-48A8-BA80-1DAE86A005E1}"/>
          </ac:picMkLst>
        </pc:picChg>
        <pc:picChg chg="add mod">
          <ac:chgData name="Evan Edmunds" userId="10c25cba-935a-46f3-b5b6-69f446f57022" providerId="ADAL" clId="{3A21EF5E-7718-4F21-99C6-D7BFF35E75B6}" dt="2021-06-05T22:38:30.357" v="3394"/>
          <ac:picMkLst>
            <pc:docMk/>
            <pc:sldMk cId="1418157501" sldId="261"/>
            <ac:picMk id="12" creationId="{448AA270-7168-4D44-BC5B-2D6A074FF414}"/>
          </ac:picMkLst>
        </pc:picChg>
      </pc:sldChg>
      <pc:sldChg chg="addSp delSp modSp new mod setBg setClrOvrMap">
        <pc:chgData name="Evan Edmunds" userId="10c25cba-935a-46f3-b5b6-69f446f57022" providerId="ADAL" clId="{3A21EF5E-7718-4F21-99C6-D7BFF35E75B6}" dt="2021-06-05T22:48:20.729" v="3408"/>
        <pc:sldMkLst>
          <pc:docMk/>
          <pc:sldMk cId="2143464432" sldId="262"/>
        </pc:sldMkLst>
        <pc:spChg chg="mod">
          <ac:chgData name="Evan Edmunds" userId="10c25cba-935a-46f3-b5b6-69f446f57022" providerId="ADAL" clId="{3A21EF5E-7718-4F21-99C6-D7BFF35E75B6}" dt="2021-06-05T21:41:18.014" v="3110" actId="26606"/>
          <ac:spMkLst>
            <pc:docMk/>
            <pc:sldMk cId="2143464432" sldId="262"/>
            <ac:spMk id="2" creationId="{8E99F136-F929-4263-A7A7-3C2A9FFC0506}"/>
          </ac:spMkLst>
        </pc:spChg>
        <pc:spChg chg="mod ord">
          <ac:chgData name="Evan Edmunds" userId="10c25cba-935a-46f3-b5b6-69f446f57022" providerId="ADAL" clId="{3A21EF5E-7718-4F21-99C6-D7BFF35E75B6}" dt="2021-06-05T22:39:35.165" v="3397" actId="27636"/>
          <ac:spMkLst>
            <pc:docMk/>
            <pc:sldMk cId="2143464432" sldId="262"/>
            <ac:spMk id="3" creationId="{0FAEA8FC-DD68-4C9C-A1FF-C85ABE181237}"/>
          </ac:spMkLst>
        </pc:spChg>
        <pc:spChg chg="add del">
          <ac:chgData name="Evan Edmunds" userId="10c25cba-935a-46f3-b5b6-69f446f57022" providerId="ADAL" clId="{3A21EF5E-7718-4F21-99C6-D7BFF35E75B6}" dt="2021-06-05T21:41:18.014" v="3110" actId="26606"/>
          <ac:spMkLst>
            <pc:docMk/>
            <pc:sldMk cId="2143464432" sldId="262"/>
            <ac:spMk id="8" creationId="{DFF2AC85-FAA0-4844-813F-83C04D7382E2}"/>
          </ac:spMkLst>
        </pc:spChg>
        <pc:spChg chg="add del">
          <ac:chgData name="Evan Edmunds" userId="10c25cba-935a-46f3-b5b6-69f446f57022" providerId="ADAL" clId="{3A21EF5E-7718-4F21-99C6-D7BFF35E75B6}" dt="2021-06-05T21:41:18.014" v="3110" actId="26606"/>
          <ac:spMkLst>
            <pc:docMk/>
            <pc:sldMk cId="2143464432" sldId="262"/>
            <ac:spMk id="10" creationId="{89CC0F1E-BAA2-47B1-8F83-7ECB9FD9E009}"/>
          </ac:spMkLst>
        </pc:spChg>
        <pc:spChg chg="add">
          <ac:chgData name="Evan Edmunds" userId="10c25cba-935a-46f3-b5b6-69f446f57022" providerId="ADAL" clId="{3A21EF5E-7718-4F21-99C6-D7BFF35E75B6}" dt="2021-06-05T21:41:18.014" v="3110" actId="26606"/>
          <ac:spMkLst>
            <pc:docMk/>
            <pc:sldMk cId="2143464432" sldId="262"/>
            <ac:spMk id="71" creationId="{E0D60ECE-8986-45DC-B7FE-EC7699B466B8}"/>
          </ac:spMkLst>
        </pc:spChg>
        <pc:spChg chg="add">
          <ac:chgData name="Evan Edmunds" userId="10c25cba-935a-46f3-b5b6-69f446f57022" providerId="ADAL" clId="{3A21EF5E-7718-4F21-99C6-D7BFF35E75B6}" dt="2021-06-05T21:41:18.014" v="3110" actId="26606"/>
          <ac:spMkLst>
            <pc:docMk/>
            <pc:sldMk cId="2143464432" sldId="262"/>
            <ac:spMk id="73" creationId="{96964194-5878-40D2-8EC0-DDC58387FA56}"/>
          </ac:spMkLst>
        </pc:spChg>
        <pc:picChg chg="add del mod">
          <ac:chgData name="Evan Edmunds" userId="10c25cba-935a-46f3-b5b6-69f446f57022" providerId="ADAL" clId="{3A21EF5E-7718-4F21-99C6-D7BFF35E75B6}" dt="2021-06-05T22:40:14.755" v="3398"/>
          <ac:picMkLst>
            <pc:docMk/>
            <pc:sldMk cId="2143464432" sldId="262"/>
            <ac:picMk id="4" creationId="{382C3FE0-673D-49BC-B691-9D59682628A4}"/>
          </ac:picMkLst>
        </pc:picChg>
        <pc:picChg chg="add del mod">
          <ac:chgData name="Evan Edmunds" userId="10c25cba-935a-46f3-b5b6-69f446f57022" providerId="ADAL" clId="{3A21EF5E-7718-4F21-99C6-D7BFF35E75B6}" dt="2021-06-05T22:40:18.648" v="3399"/>
          <ac:picMkLst>
            <pc:docMk/>
            <pc:sldMk cId="2143464432" sldId="262"/>
            <ac:picMk id="5" creationId="{D2969DD7-09F2-44D8-BFF1-2D393825582C}"/>
          </ac:picMkLst>
        </pc:picChg>
        <pc:picChg chg="add del mod">
          <ac:chgData name="Evan Edmunds" userId="10c25cba-935a-46f3-b5b6-69f446f57022" providerId="ADAL" clId="{3A21EF5E-7718-4F21-99C6-D7BFF35E75B6}" dt="2021-06-05T22:40:37.197" v="3400"/>
          <ac:picMkLst>
            <pc:docMk/>
            <pc:sldMk cId="2143464432" sldId="262"/>
            <ac:picMk id="6" creationId="{DF1519D4-3356-4877-ADD5-6279B6362C81}"/>
          </ac:picMkLst>
        </pc:picChg>
        <pc:picChg chg="add del mod">
          <ac:chgData name="Evan Edmunds" userId="10c25cba-935a-46f3-b5b6-69f446f57022" providerId="ADAL" clId="{3A21EF5E-7718-4F21-99C6-D7BFF35E75B6}" dt="2021-06-05T22:42:23.963" v="3401"/>
          <ac:picMkLst>
            <pc:docMk/>
            <pc:sldMk cId="2143464432" sldId="262"/>
            <ac:picMk id="7" creationId="{EA6E0D92-1652-4800-BD9F-A077AAFB068A}"/>
          </ac:picMkLst>
        </pc:picChg>
        <pc:picChg chg="add del mod">
          <ac:chgData name="Evan Edmunds" userId="10c25cba-935a-46f3-b5b6-69f446f57022" providerId="ADAL" clId="{3A21EF5E-7718-4F21-99C6-D7BFF35E75B6}" dt="2021-06-05T22:45:38.507" v="3407"/>
          <ac:picMkLst>
            <pc:docMk/>
            <pc:sldMk cId="2143464432" sldId="262"/>
            <ac:picMk id="9" creationId="{192FD355-86D2-4921-8B59-620A2106CBA0}"/>
          </ac:picMkLst>
        </pc:picChg>
        <pc:picChg chg="add del mod">
          <ac:chgData name="Evan Edmunds" userId="10c25cba-935a-46f3-b5b6-69f446f57022" providerId="ADAL" clId="{3A21EF5E-7718-4F21-99C6-D7BFF35E75B6}" dt="2021-06-05T22:48:20.729" v="3408"/>
          <ac:picMkLst>
            <pc:docMk/>
            <pc:sldMk cId="2143464432" sldId="262"/>
            <ac:picMk id="11" creationId="{FEBDFFD0-7E7F-4203-8F83-37517649CB73}"/>
          </ac:picMkLst>
        </pc:picChg>
        <pc:picChg chg="add mod">
          <ac:chgData name="Evan Edmunds" userId="10c25cba-935a-46f3-b5b6-69f446f57022" providerId="ADAL" clId="{3A21EF5E-7718-4F21-99C6-D7BFF35E75B6}" dt="2021-06-05T22:48:20.729" v="3408"/>
          <ac:picMkLst>
            <pc:docMk/>
            <pc:sldMk cId="2143464432" sldId="262"/>
            <ac:picMk id="12" creationId="{6C8EDEA5-CCB5-4BDE-A952-E24670EA9B44}"/>
          </ac:picMkLst>
        </pc:picChg>
        <pc:picChg chg="add mod">
          <ac:chgData name="Evan Edmunds" userId="10c25cba-935a-46f3-b5b6-69f446f57022" providerId="ADAL" clId="{3A21EF5E-7718-4F21-99C6-D7BFF35E75B6}" dt="2021-06-05T21:41:18.014" v="3110" actId="26606"/>
          <ac:picMkLst>
            <pc:docMk/>
            <pc:sldMk cId="2143464432" sldId="262"/>
            <ac:picMk id="3074" creationId="{24BEC0A4-980B-4C96-A3F0-39BDE21F4935}"/>
          </ac:picMkLst>
        </pc:picChg>
      </pc:sldChg>
      <pc:sldChg chg="addSp delSp modSp new mod setBg setClrOvrMap">
        <pc:chgData name="Evan Edmunds" userId="10c25cba-935a-46f3-b5b6-69f446f57022" providerId="ADAL" clId="{3A21EF5E-7718-4F21-99C6-D7BFF35E75B6}" dt="2021-06-05T22:50:50.966" v="3409"/>
        <pc:sldMkLst>
          <pc:docMk/>
          <pc:sldMk cId="566661061" sldId="263"/>
        </pc:sldMkLst>
        <pc:spChg chg="mod">
          <ac:chgData name="Evan Edmunds" userId="10c25cba-935a-46f3-b5b6-69f446f57022" providerId="ADAL" clId="{3A21EF5E-7718-4F21-99C6-D7BFF35E75B6}" dt="2021-06-05T20:28:58.648" v="2221" actId="26606"/>
          <ac:spMkLst>
            <pc:docMk/>
            <pc:sldMk cId="566661061" sldId="263"/>
            <ac:spMk id="2" creationId="{09E89E79-5F0A-4C46-9F68-54517E7D0248}"/>
          </ac:spMkLst>
        </pc:spChg>
        <pc:spChg chg="mod">
          <ac:chgData name="Evan Edmunds" userId="10c25cba-935a-46f3-b5b6-69f446f57022" providerId="ADAL" clId="{3A21EF5E-7718-4F21-99C6-D7BFF35E75B6}" dt="2021-06-05T22:43:10.967" v="3403" actId="20577"/>
          <ac:spMkLst>
            <pc:docMk/>
            <pc:sldMk cId="566661061" sldId="263"/>
            <ac:spMk id="3" creationId="{FCEDDFAA-685B-4EA5-9BBC-81CE8E773979}"/>
          </ac:spMkLst>
        </pc:spChg>
        <pc:spChg chg="add del">
          <ac:chgData name="Evan Edmunds" userId="10c25cba-935a-46f3-b5b6-69f446f57022" providerId="ADAL" clId="{3A21EF5E-7718-4F21-99C6-D7BFF35E75B6}" dt="2021-06-05T20:28:45.637" v="2218" actId="26606"/>
          <ac:spMkLst>
            <pc:docMk/>
            <pc:sldMk cId="566661061" sldId="263"/>
            <ac:spMk id="71" creationId="{9B76D444-2756-434F-AE61-96D69830C13E}"/>
          </ac:spMkLst>
        </pc:spChg>
        <pc:spChg chg="add del">
          <ac:chgData name="Evan Edmunds" userId="10c25cba-935a-46f3-b5b6-69f446f57022" providerId="ADAL" clId="{3A21EF5E-7718-4F21-99C6-D7BFF35E75B6}" dt="2021-06-05T20:28:45.637" v="2218" actId="26606"/>
          <ac:spMkLst>
            <pc:docMk/>
            <pc:sldMk cId="566661061" sldId="263"/>
            <ac:spMk id="73" creationId="{A27B6159-7734-4564-9E0F-C4BC43C36E52}"/>
          </ac:spMkLst>
        </pc:spChg>
        <pc:spChg chg="add">
          <ac:chgData name="Evan Edmunds" userId="10c25cba-935a-46f3-b5b6-69f446f57022" providerId="ADAL" clId="{3A21EF5E-7718-4F21-99C6-D7BFF35E75B6}" dt="2021-06-05T20:28:58.648" v="2221" actId="26606"/>
          <ac:spMkLst>
            <pc:docMk/>
            <pc:sldMk cId="566661061" sldId="263"/>
            <ac:spMk id="77" creationId="{A27B6159-7734-4564-9E0F-C4BC43C36E52}"/>
          </ac:spMkLst>
        </pc:spChg>
        <pc:spChg chg="add del">
          <ac:chgData name="Evan Edmunds" userId="10c25cba-935a-46f3-b5b6-69f446f57022" providerId="ADAL" clId="{3A21EF5E-7718-4F21-99C6-D7BFF35E75B6}" dt="2021-06-05T20:28:44.548" v="2215" actId="26606"/>
          <ac:spMkLst>
            <pc:docMk/>
            <pc:sldMk cId="566661061" sldId="263"/>
            <ac:spMk id="137" creationId="{9B76D444-2756-434F-AE61-96D69830C13E}"/>
          </ac:spMkLst>
        </pc:spChg>
        <pc:spChg chg="add del">
          <ac:chgData name="Evan Edmunds" userId="10c25cba-935a-46f3-b5b6-69f446f57022" providerId="ADAL" clId="{3A21EF5E-7718-4F21-99C6-D7BFF35E75B6}" dt="2021-06-05T20:28:44.548" v="2215" actId="26606"/>
          <ac:spMkLst>
            <pc:docMk/>
            <pc:sldMk cId="566661061" sldId="263"/>
            <ac:spMk id="139" creationId="{A27B6159-7734-4564-9E0F-C4BC43C36E52}"/>
          </ac:spMkLst>
        </pc:spChg>
        <pc:spChg chg="add">
          <ac:chgData name="Evan Edmunds" userId="10c25cba-935a-46f3-b5b6-69f446f57022" providerId="ADAL" clId="{3A21EF5E-7718-4F21-99C6-D7BFF35E75B6}" dt="2021-06-05T20:28:58.648" v="2221" actId="26606"/>
          <ac:spMkLst>
            <pc:docMk/>
            <pc:sldMk cId="566661061" sldId="263"/>
            <ac:spMk id="2056" creationId="{9B76D444-2756-434F-AE61-96D69830C13E}"/>
          </ac:spMkLst>
        </pc:spChg>
        <pc:picChg chg="add del mod">
          <ac:chgData name="Evan Edmunds" userId="10c25cba-935a-46f3-b5b6-69f446f57022" providerId="ADAL" clId="{3A21EF5E-7718-4F21-99C6-D7BFF35E75B6}" dt="2021-06-05T21:39:32.939" v="3101" actId="478"/>
          <ac:picMkLst>
            <pc:docMk/>
            <pc:sldMk cId="566661061" sldId="263"/>
            <ac:picMk id="4" creationId="{18D8DEF8-D87C-4C7D-8D71-9C65E23B06F9}"/>
          </ac:picMkLst>
        </pc:picChg>
        <pc:picChg chg="add del mod">
          <ac:chgData name="Evan Edmunds" userId="10c25cba-935a-46f3-b5b6-69f446f57022" providerId="ADAL" clId="{3A21EF5E-7718-4F21-99C6-D7BFF35E75B6}" dt="2021-06-05T22:43:25.898" v="3404"/>
          <ac:picMkLst>
            <pc:docMk/>
            <pc:sldMk cId="566661061" sldId="263"/>
            <ac:picMk id="5" creationId="{623C1A76-5E0E-42FE-B1DB-31AA6D4E3395}"/>
          </ac:picMkLst>
        </pc:picChg>
        <pc:picChg chg="add del mod">
          <ac:chgData name="Evan Edmunds" userId="10c25cba-935a-46f3-b5b6-69f446f57022" providerId="ADAL" clId="{3A21EF5E-7718-4F21-99C6-D7BFF35E75B6}" dt="2021-06-05T22:44:26.713" v="3405"/>
          <ac:picMkLst>
            <pc:docMk/>
            <pc:sldMk cId="566661061" sldId="263"/>
            <ac:picMk id="6" creationId="{F5A5246A-0B62-49B0-A307-BE53231FB9C9}"/>
          </ac:picMkLst>
        </pc:picChg>
        <pc:picChg chg="add del mod">
          <ac:chgData name="Evan Edmunds" userId="10c25cba-935a-46f3-b5b6-69f446f57022" providerId="ADAL" clId="{3A21EF5E-7718-4F21-99C6-D7BFF35E75B6}" dt="2021-06-05T22:50:50.966" v="3409"/>
          <ac:picMkLst>
            <pc:docMk/>
            <pc:sldMk cId="566661061" sldId="263"/>
            <ac:picMk id="7" creationId="{EEB36710-0077-4B53-9FB3-89FA3EA6F51A}"/>
          </ac:picMkLst>
        </pc:picChg>
        <pc:picChg chg="add mod">
          <ac:chgData name="Evan Edmunds" userId="10c25cba-935a-46f3-b5b6-69f446f57022" providerId="ADAL" clId="{3A21EF5E-7718-4F21-99C6-D7BFF35E75B6}" dt="2021-06-05T22:50:50.966" v="3409"/>
          <ac:picMkLst>
            <pc:docMk/>
            <pc:sldMk cId="566661061" sldId="263"/>
            <ac:picMk id="8" creationId="{048E73D6-3D11-4105-A71F-078EDFB6B1E9}"/>
          </ac:picMkLst>
        </pc:picChg>
        <pc:picChg chg="add del mod ord">
          <ac:chgData name="Evan Edmunds" userId="10c25cba-935a-46f3-b5b6-69f446f57022" providerId="ADAL" clId="{3A21EF5E-7718-4F21-99C6-D7BFF35E75B6}" dt="2021-06-05T20:28:48.230" v="2219" actId="478"/>
          <ac:picMkLst>
            <pc:docMk/>
            <pc:sldMk cId="566661061" sldId="263"/>
            <ac:picMk id="2050" creationId="{1336CCC5-59A8-4E8E-A52C-5D15D3E59148}"/>
          </ac:picMkLst>
        </pc:picChg>
        <pc:picChg chg="add del mod ord">
          <ac:chgData name="Evan Edmunds" userId="10c25cba-935a-46f3-b5b6-69f446f57022" providerId="ADAL" clId="{3A21EF5E-7718-4F21-99C6-D7BFF35E75B6}" dt="2021-06-05T20:28:44.884" v="2216"/>
          <ac:picMkLst>
            <pc:docMk/>
            <pc:sldMk cId="566661061" sldId="263"/>
            <ac:picMk id="2052" creationId="{D45B68E3-457D-45E0-8550-80584DA77134}"/>
          </ac:picMkLst>
        </pc:picChg>
        <pc:picChg chg="add del mod ord">
          <ac:chgData name="Evan Edmunds" userId="10c25cba-935a-46f3-b5b6-69f446f57022" providerId="ADAL" clId="{3A21EF5E-7718-4F21-99C6-D7BFF35E75B6}" dt="2021-06-05T20:29:06.544" v="2223" actId="478"/>
          <ac:picMkLst>
            <pc:docMk/>
            <pc:sldMk cId="566661061" sldId="263"/>
            <ac:picMk id="2054" creationId="{AB394BC2-9F42-4D89-90B2-4937FB1AA16C}"/>
          </ac:picMkLst>
        </pc:picChg>
        <pc:picChg chg="add mod">
          <ac:chgData name="Evan Edmunds" userId="10c25cba-935a-46f3-b5b6-69f446f57022" providerId="ADAL" clId="{3A21EF5E-7718-4F21-99C6-D7BFF35E75B6}" dt="2021-06-05T21:39:37.494" v="3104" actId="1076"/>
          <ac:picMkLst>
            <pc:docMk/>
            <pc:sldMk cId="566661061" sldId="263"/>
            <ac:picMk id="2058" creationId="{423C386A-E214-4389-8823-BE4C94F770FE}"/>
          </ac:picMkLst>
        </pc:picChg>
        <pc:cxnChg chg="add del">
          <ac:chgData name="Evan Edmunds" userId="10c25cba-935a-46f3-b5b6-69f446f57022" providerId="ADAL" clId="{3A21EF5E-7718-4F21-99C6-D7BFF35E75B6}" dt="2021-06-05T20:28:45.637" v="2218" actId="26606"/>
          <ac:cxnSpMkLst>
            <pc:docMk/>
            <pc:sldMk cId="566661061" sldId="263"/>
            <ac:cxnSpMk id="75" creationId="{E2FFB46B-05BC-4950-B18A-9593FDAE6ED7}"/>
          </ac:cxnSpMkLst>
        </pc:cxnChg>
        <pc:cxnChg chg="add">
          <ac:chgData name="Evan Edmunds" userId="10c25cba-935a-46f3-b5b6-69f446f57022" providerId="ADAL" clId="{3A21EF5E-7718-4F21-99C6-D7BFF35E75B6}" dt="2021-06-05T20:28:58.648" v="2221" actId="26606"/>
          <ac:cxnSpMkLst>
            <pc:docMk/>
            <pc:sldMk cId="566661061" sldId="263"/>
            <ac:cxnSpMk id="79" creationId="{E2FFB46B-05BC-4950-B18A-9593FDAE6ED7}"/>
          </ac:cxnSpMkLst>
        </pc:cxnChg>
        <pc:cxnChg chg="add del">
          <ac:chgData name="Evan Edmunds" userId="10c25cba-935a-46f3-b5b6-69f446f57022" providerId="ADAL" clId="{3A21EF5E-7718-4F21-99C6-D7BFF35E75B6}" dt="2021-06-05T20:28:44.548" v="2215" actId="26606"/>
          <ac:cxnSpMkLst>
            <pc:docMk/>
            <pc:sldMk cId="566661061" sldId="263"/>
            <ac:cxnSpMk id="141" creationId="{E2FFB46B-05BC-4950-B18A-9593FDAE6ED7}"/>
          </ac:cxnSpMkLst>
        </pc:cxnChg>
      </pc:sldChg>
      <pc:sldChg chg="modSp new del mod">
        <pc:chgData name="Evan Edmunds" userId="10c25cba-935a-46f3-b5b6-69f446f57022" providerId="ADAL" clId="{3A21EF5E-7718-4F21-99C6-D7BFF35E75B6}" dt="2021-06-05T03:23:50.136" v="56" actId="2696"/>
        <pc:sldMkLst>
          <pc:docMk/>
          <pc:sldMk cId="2118147696" sldId="263"/>
        </pc:sldMkLst>
        <pc:spChg chg="mod">
          <ac:chgData name="Evan Edmunds" userId="10c25cba-935a-46f3-b5b6-69f446f57022" providerId="ADAL" clId="{3A21EF5E-7718-4F21-99C6-D7BFF35E75B6}" dt="2021-06-05T03:23:38.755" v="54" actId="20577"/>
          <ac:spMkLst>
            <pc:docMk/>
            <pc:sldMk cId="2118147696" sldId="263"/>
            <ac:spMk id="2" creationId="{2BA9F6CA-0E84-41FD-8436-F64C465B26D1}"/>
          </ac:spMkLst>
        </pc:spChg>
      </pc:sldChg>
      <pc:sldChg chg="addSp delSp modSp new mod setBg setClrOvrMap">
        <pc:chgData name="Evan Edmunds" userId="10c25cba-935a-46f3-b5b6-69f446f57022" providerId="ADAL" clId="{3A21EF5E-7718-4F21-99C6-D7BFF35E75B6}" dt="2021-06-05T22:57:28.709" v="3415"/>
        <pc:sldMkLst>
          <pc:docMk/>
          <pc:sldMk cId="1944730493" sldId="264"/>
        </pc:sldMkLst>
        <pc:spChg chg="mod">
          <ac:chgData name="Evan Edmunds" userId="10c25cba-935a-46f3-b5b6-69f446f57022" providerId="ADAL" clId="{3A21EF5E-7718-4F21-99C6-D7BFF35E75B6}" dt="2021-06-05T21:42:25.555" v="3245" actId="26606"/>
          <ac:spMkLst>
            <pc:docMk/>
            <pc:sldMk cId="1944730493" sldId="264"/>
            <ac:spMk id="2" creationId="{CEF64660-B371-42DE-8733-695C0C5BB7BA}"/>
          </ac:spMkLst>
        </pc:spChg>
        <pc:spChg chg="mod">
          <ac:chgData name="Evan Edmunds" userId="10c25cba-935a-46f3-b5b6-69f446f57022" providerId="ADAL" clId="{3A21EF5E-7718-4F21-99C6-D7BFF35E75B6}" dt="2021-06-05T21:42:46.239" v="3317" actId="20577"/>
          <ac:spMkLst>
            <pc:docMk/>
            <pc:sldMk cId="1944730493" sldId="264"/>
            <ac:spMk id="3" creationId="{3D8FA5FA-4723-4CAC-B282-C13ACD14C193}"/>
          </ac:spMkLst>
        </pc:spChg>
        <pc:spChg chg="add">
          <ac:chgData name="Evan Edmunds" userId="10c25cba-935a-46f3-b5b6-69f446f57022" providerId="ADAL" clId="{3A21EF5E-7718-4F21-99C6-D7BFF35E75B6}" dt="2021-06-05T21:42:25.555" v="3245" actId="26606"/>
          <ac:spMkLst>
            <pc:docMk/>
            <pc:sldMk cId="1944730493" sldId="264"/>
            <ac:spMk id="8" creationId="{DFF2AC85-FAA0-4844-813F-83C04D7382E2}"/>
          </ac:spMkLst>
        </pc:spChg>
        <pc:spChg chg="add">
          <ac:chgData name="Evan Edmunds" userId="10c25cba-935a-46f3-b5b6-69f446f57022" providerId="ADAL" clId="{3A21EF5E-7718-4F21-99C6-D7BFF35E75B6}" dt="2021-06-05T21:42:25.555" v="3245" actId="26606"/>
          <ac:spMkLst>
            <pc:docMk/>
            <pc:sldMk cId="1944730493" sldId="264"/>
            <ac:spMk id="10" creationId="{89CC0F1E-BAA2-47B1-8F83-7ECB9FD9E009}"/>
          </ac:spMkLst>
        </pc:spChg>
        <pc:picChg chg="add del mod">
          <ac:chgData name="Evan Edmunds" userId="10c25cba-935a-46f3-b5b6-69f446f57022" providerId="ADAL" clId="{3A21EF5E-7718-4F21-99C6-D7BFF35E75B6}" dt="2021-06-05T22:44:57.432" v="3406"/>
          <ac:picMkLst>
            <pc:docMk/>
            <pc:sldMk cId="1944730493" sldId="264"/>
            <ac:picMk id="4" creationId="{22DA6E27-D27E-40B1-88AD-1B4A9541695E}"/>
          </ac:picMkLst>
        </pc:picChg>
        <pc:picChg chg="add del mod">
          <ac:chgData name="Evan Edmunds" userId="10c25cba-935a-46f3-b5b6-69f446f57022" providerId="ADAL" clId="{3A21EF5E-7718-4F21-99C6-D7BFF35E75B6}" dt="2021-06-05T22:51:49.213" v="3410"/>
          <ac:picMkLst>
            <pc:docMk/>
            <pc:sldMk cId="1944730493" sldId="264"/>
            <ac:picMk id="5" creationId="{516E05E7-9EFB-4C05-A7F1-D353B5C2CB82}"/>
          </ac:picMkLst>
        </pc:picChg>
        <pc:picChg chg="add del mod">
          <ac:chgData name="Evan Edmunds" userId="10c25cba-935a-46f3-b5b6-69f446f57022" providerId="ADAL" clId="{3A21EF5E-7718-4F21-99C6-D7BFF35E75B6}" dt="2021-06-05T22:53:34.109" v="3411"/>
          <ac:picMkLst>
            <pc:docMk/>
            <pc:sldMk cId="1944730493" sldId="264"/>
            <ac:picMk id="6" creationId="{D4C12BDF-9980-4F18-8937-727D8A56F279}"/>
          </ac:picMkLst>
        </pc:picChg>
        <pc:picChg chg="add del mod">
          <ac:chgData name="Evan Edmunds" userId="10c25cba-935a-46f3-b5b6-69f446f57022" providerId="ADAL" clId="{3A21EF5E-7718-4F21-99C6-D7BFF35E75B6}" dt="2021-06-05T22:55:28.610" v="3412"/>
          <ac:picMkLst>
            <pc:docMk/>
            <pc:sldMk cId="1944730493" sldId="264"/>
            <ac:picMk id="7" creationId="{90800111-8287-4BED-9F47-B6E88A3EBF31}"/>
          </ac:picMkLst>
        </pc:picChg>
        <pc:picChg chg="add del mod">
          <ac:chgData name="Evan Edmunds" userId="10c25cba-935a-46f3-b5b6-69f446f57022" providerId="ADAL" clId="{3A21EF5E-7718-4F21-99C6-D7BFF35E75B6}" dt="2021-06-05T22:55:55.693" v="3413"/>
          <ac:picMkLst>
            <pc:docMk/>
            <pc:sldMk cId="1944730493" sldId="264"/>
            <ac:picMk id="9" creationId="{1A58D692-6FE3-482D-9E9B-046A0457B153}"/>
          </ac:picMkLst>
        </pc:picChg>
        <pc:picChg chg="add del mod">
          <ac:chgData name="Evan Edmunds" userId="10c25cba-935a-46f3-b5b6-69f446f57022" providerId="ADAL" clId="{3A21EF5E-7718-4F21-99C6-D7BFF35E75B6}" dt="2021-06-05T22:56:14.664" v="3414"/>
          <ac:picMkLst>
            <pc:docMk/>
            <pc:sldMk cId="1944730493" sldId="264"/>
            <ac:picMk id="11" creationId="{86D73575-5457-46B1-91A8-F641D9EFF4B3}"/>
          </ac:picMkLst>
        </pc:picChg>
        <pc:picChg chg="add del mod">
          <ac:chgData name="Evan Edmunds" userId="10c25cba-935a-46f3-b5b6-69f446f57022" providerId="ADAL" clId="{3A21EF5E-7718-4F21-99C6-D7BFF35E75B6}" dt="2021-06-05T22:57:28.709" v="3415"/>
          <ac:picMkLst>
            <pc:docMk/>
            <pc:sldMk cId="1944730493" sldId="264"/>
            <ac:picMk id="12" creationId="{F7EBAA9F-5ACF-4243-B3F8-2C9F326C43FC}"/>
          </ac:picMkLst>
        </pc:picChg>
        <pc:picChg chg="add mod">
          <ac:chgData name="Evan Edmunds" userId="10c25cba-935a-46f3-b5b6-69f446f57022" providerId="ADAL" clId="{3A21EF5E-7718-4F21-99C6-D7BFF35E75B6}" dt="2021-06-05T22:57:28.709" v="3415"/>
          <ac:picMkLst>
            <pc:docMk/>
            <pc:sldMk cId="1944730493" sldId="264"/>
            <ac:picMk id="13" creationId="{A740FBD8-93D1-470D-AB4A-D48A4E7A859B}"/>
          </ac:picMkLst>
        </pc:picChg>
      </pc:sldChg>
      <pc:sldChg chg="modSp new del mod">
        <pc:chgData name="Evan Edmunds" userId="10c25cba-935a-46f3-b5b6-69f446f57022" providerId="ADAL" clId="{3A21EF5E-7718-4F21-99C6-D7BFF35E75B6}" dt="2021-06-05T03:24:16.255" v="101" actId="680"/>
        <pc:sldMkLst>
          <pc:docMk/>
          <pc:sldMk cId="4115703457" sldId="265"/>
        </pc:sldMkLst>
        <pc:spChg chg="mod">
          <ac:chgData name="Evan Edmunds" userId="10c25cba-935a-46f3-b5b6-69f446f57022" providerId="ADAL" clId="{3A21EF5E-7718-4F21-99C6-D7BFF35E75B6}" dt="2021-06-05T03:24:15.628" v="100" actId="20577"/>
          <ac:spMkLst>
            <pc:docMk/>
            <pc:sldMk cId="4115703457" sldId="265"/>
            <ac:spMk id="2" creationId="{5DB88DCA-C5E1-4E42-B804-075CD8C3ECF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C402-45CC-4FB4-924C-10CF39B43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84247-8921-469B-8DD4-15ACF15F6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7D1C6-DB3B-4484-A36A-C13702FC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A699A-D1CA-4282-AD06-939BE5B3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67F28-5CD3-4E09-B38A-E18E9D9D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4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4AF2-5F42-448D-989F-7FC9837E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5D8DF-C73F-4044-A77A-79E1F7E3F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BFF4A-5DCA-4378-BA31-540B096E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787D7-6950-401E-8A42-49D6E972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2A282-3A5A-483E-85E8-3F89F6CF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0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A35E07-DBA5-44A8-B31D-0D71447686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0CE73-409E-40C4-AE08-41880437A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96776-DA9D-4B75-AC04-BA949FF88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BBA03-3E6A-411A-BE25-27085675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598EF-F581-4ECE-BC0B-A29005D3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8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D6ED-83B5-4110-8E2B-8D130F31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6FFE-0169-453D-B76D-C7ADC24C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08127-0D96-45C2-87FE-34FB8AC6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4CB12-27A8-4480-947E-86414EA8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782C0-2064-4C09-BFFD-C03AB05B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31FD-A697-4E40-B477-CDEE1342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28CC2-D745-457C-93FA-EA9BD6C7C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25FCD-AD7E-40F6-932A-0FAA70DF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17C81-EC25-4D2F-9B5B-92D4D726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F77FD-8B24-4FED-A15D-214BB274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6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F00B-25DB-42FF-9F30-1B85BD81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444F-E076-4678-B86A-E992D92E6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DE7F8-0B24-4004-B61A-5F1FB8184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AABA7-5908-45E2-AA6D-427D4887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27F7B-1C3C-46E1-8ED9-FFCE7AD6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8905D-D3F7-42D6-9468-FC6A959B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7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687F-5B2C-4959-B6CD-CC0BC468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829FD-49F4-4168-B3E6-9C4C2EB19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368BB-7537-417C-8670-B0C2E538E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155A6-C6B7-4CC6-85AB-537131F5F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6DCBB-9137-454F-BA65-0BF342198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93FD8-6111-4B03-93CB-23ACFB50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6639E-1CA5-4E6F-B371-839DC373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5635F-30D9-458F-8C40-98E532DD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8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0E73-5531-4AC1-8360-C3991F91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608A4-943D-43B1-BC91-7BBAD119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67D4C-DC11-4561-A7B2-720646B3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44299-4AD5-4632-A0BC-6FF56ADB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1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3756B-F3BD-4B53-885F-A17D37931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5D7FD-BD53-4587-8294-FD56C143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B9E60-4F62-4044-9467-8EFB6CA7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3A75-9676-460A-9188-233A31DF0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AB67-7289-4B99-AF23-A4504D45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09E5F-89AE-4CF8-B084-5EF2A53DE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0D60A-A4A6-47F7-9EE2-B1FB7A75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936F7-C4F0-47AD-B35C-BB048CE3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10FD6-03F3-4EF9-8592-B26B2E79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6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0A1A-CCC7-4556-BC06-3BED36BFA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7FD6B-E734-41E1-B91E-5FED600F4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00FAA-C39B-48DF-9F27-4A090B243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287C0-B659-49BD-AC1E-4B981932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FE22D-C413-47D1-8A1E-9708A16F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6F19D-0030-406B-B526-BDC2BCCF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5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9F1179-6231-472E-9E05-6B3CFEDD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FF917-F597-4E5A-B7B8-5FDD60BD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4B2EE-C445-44B9-BBB6-7581125F9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7FF38-DBED-4590-B86A-61E17EF58E9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61798-2A88-4D82-9202-1629203E0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DB0C-3810-4FAB-B6B0-C66847AC6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C0EE0-C2DA-4ACD-9042-AD90D5C6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2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96A1-AF4B-41EC-9EDF-20AF5AC88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Image Classification Using Fish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EFB52-2BAD-4CA3-B45B-12CD9D2FF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Evan Edmunds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Fishing on the lake at sunset">
            <a:extLst>
              <a:ext uri="{FF2B5EF4-FFF2-40B4-BE49-F238E27FC236}">
                <a16:creationId xmlns:a16="http://schemas.microsoft.com/office/drawing/2014/main" id="{1EFE9CA5-3C98-40EA-BB4D-6C9FFF343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90ADEA5-EDD9-4857-BB51-A5B8A1249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98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066"/>
    </mc:Choice>
    <mc:Fallback>
      <p:transition spd="slow" advTm="15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3469-5E18-4FF2-8699-0BF3CA62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Background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3D06C-375E-40F9-81C0-E3238CDA0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Images convey a lot of information, after all “a picture is worth a thousand words”</a:t>
            </a:r>
          </a:p>
          <a:p>
            <a:r>
              <a:rPr lang="en-US" sz="2200">
                <a:solidFill>
                  <a:schemeClr val="bg1"/>
                </a:solidFill>
              </a:rPr>
              <a:t>Human have an innate talent for understanding images, being able to identify an image they have seen for only 13 milliseconds.</a:t>
            </a:r>
          </a:p>
          <a:p>
            <a:r>
              <a:rPr lang="en-US" sz="2200">
                <a:solidFill>
                  <a:schemeClr val="bg1"/>
                </a:solidFill>
              </a:rPr>
              <a:t>By using the right tools, computers can be “taught” how to efficiently and accurately process and identify pictures</a:t>
            </a:r>
          </a:p>
          <a:p>
            <a:r>
              <a:rPr lang="en-US" sz="2200">
                <a:solidFill>
                  <a:schemeClr val="bg1"/>
                </a:solidFill>
              </a:rPr>
              <a:t>This process of identifying pictures is called image classification and has many uses: cancer detection, facial recognition, autonomous driving, and more.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4D2CC787-16FC-4839-81FA-6E6B85256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1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2039"/>
    </mc:Choice>
    <mc:Fallback>
      <p:transition spd="slow" advTm="5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9437-5F93-488A-B41C-57969CA0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Purpose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CBCE0-44CF-4F57-9B0F-D51BB6D6E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Develop a neural network model using images of different types of fish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model must be able to identify the type of fish quickly with an acceptable degree of accuracy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model will then serve as an example of a possible use case of an image recognition in a real-world setting.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With this set of data, that could mean separating fish in a packaging/distribution line or automatically ringing up customers in a store based on the fish placed on the counter.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3D7A7A4-1B17-4EDD-BC38-23233D97A2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09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3787"/>
    </mc:Choice>
    <mc:Fallback>
      <p:transition spd="slow" advTm="53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E892-3C10-4FC0-B67A-9F516A7F4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Data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C52CE-4415-4C87-9901-1C2521B1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This dataset contains 430 images of 9 types of fish.</a:t>
            </a:r>
          </a:p>
          <a:p>
            <a:r>
              <a:rPr lang="en-US" sz="2200">
                <a:solidFill>
                  <a:schemeClr val="bg1"/>
                </a:solidFill>
              </a:rPr>
              <a:t>Each fish type had a total of 50 images available, except for one, which had only 30</a:t>
            </a:r>
          </a:p>
          <a:p>
            <a:r>
              <a:rPr lang="en-US" sz="2200">
                <a:solidFill>
                  <a:schemeClr val="bg1"/>
                </a:solidFill>
              </a:rPr>
              <a:t>The images had resolution of 2832 x 2128 or 1024 x 768, since two different cameras were used to take them</a:t>
            </a:r>
          </a:p>
          <a:p>
            <a:r>
              <a:rPr lang="en-US" sz="2200">
                <a:solidFill>
                  <a:schemeClr val="bg1"/>
                </a:solidFill>
              </a:rPr>
              <a:t>All photos were in color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DEB3EA4-C737-4FD8-B1C3-C60E54094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8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3145"/>
    </mc:Choice>
    <mc:Fallback>
      <p:transition spd="slow" advTm="63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AB1C9-5671-4296-AAAC-2E34F31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Data Exploration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9CB3B3-57B8-47E8-A02B-5D3F717F4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615" y="424328"/>
            <a:ext cx="4858819" cy="39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5BB1046-4B52-4B35-80D7-26546884A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2565" y="424328"/>
            <a:ext cx="4858819" cy="39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D52D5-A9FF-43D4-8AF9-9B3BAB4C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 lnSpcReduction="10000"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Exploratory analysis was difficult due to the nature of image data. One approach that did provide some insight were mean images, shown above.</a:t>
            </a:r>
          </a:p>
          <a:p>
            <a:r>
              <a:rPr lang="en-US" sz="1700" dirty="0">
                <a:solidFill>
                  <a:schemeClr val="bg1"/>
                </a:solidFill>
              </a:rPr>
              <a:t>From this, it’s clear that the photos were all taken from the same angle of directly above the fish, but some of the photos different in their orientation.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A5BB53FC-C0FB-4320-8471-D01DAAEA7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5381"/>
    </mc:Choice>
    <mc:Fallback>
      <p:transition spd="slow" advTm="7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2774-44DE-457E-A848-40C2B514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Data Collection and Processing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79AFF-95E9-41E5-96DB-B223792EB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All data was placed into numpy arrays and labels for the data were placed into a separate list.</a:t>
            </a:r>
          </a:p>
          <a:p>
            <a:r>
              <a:rPr lang="en-US" sz="2200">
                <a:solidFill>
                  <a:schemeClr val="bg1"/>
                </a:solidFill>
              </a:rPr>
              <a:t>Labels were converted to integers and then one hot encoded</a:t>
            </a:r>
          </a:p>
          <a:p>
            <a:r>
              <a:rPr lang="en-US" sz="2200">
                <a:solidFill>
                  <a:schemeClr val="bg1"/>
                </a:solidFill>
              </a:rPr>
              <a:t>The data was split into testing and training sets, with the testing set being 20% of the total data.</a:t>
            </a:r>
          </a:p>
          <a:p>
            <a:r>
              <a:rPr lang="en-US" sz="2200">
                <a:solidFill>
                  <a:schemeClr val="bg1"/>
                </a:solidFill>
              </a:rPr>
              <a:t>The training data was then rescaled from integer values to a scale of 0 to 1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48AA270-7168-4D44-BC5B-2D6A074FF4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57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2823"/>
    </mc:Choice>
    <mc:Fallback>
      <p:transition spd="slow" advTm="62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F136-F929-4263-A7A7-3C2A9FFC0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Modeling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BEC0A4-980B-4C96-A3F0-39BDE21F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733" y="1079706"/>
            <a:ext cx="3835488" cy="276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A8FC-DD68-4C9C-A1FF-C85ABE181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To assist with the lack of data, image augmentation was used to generate more training data. </a:t>
            </a:r>
          </a:p>
          <a:p>
            <a:r>
              <a:rPr lang="en-US" sz="1800" dirty="0"/>
              <a:t>Learning rate decay and a L2 regularization were implemented to avoid overfitting to the training data</a:t>
            </a:r>
          </a:p>
          <a:p>
            <a:r>
              <a:rPr lang="en-US" sz="1800" dirty="0"/>
              <a:t>A </a:t>
            </a:r>
            <a:r>
              <a:rPr lang="en-US" sz="1800" dirty="0" err="1"/>
              <a:t>keras</a:t>
            </a:r>
            <a:r>
              <a:rPr lang="en-US" sz="1800" dirty="0"/>
              <a:t> sequential model with convolution and pooling layers was used as the structure of the neural network</a:t>
            </a:r>
          </a:p>
          <a:p>
            <a:r>
              <a:rPr lang="en-US" sz="1800" dirty="0"/>
              <a:t>As seen on the left, model training accuracy was around 60%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C8EDEA5-CCB5-4BDE-A952-E24670EA9B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6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8044"/>
    </mc:Choice>
    <mc:Fallback>
      <p:transition spd="slow" advTm="158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7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89E79-5F0A-4C46-9F68-54517E7D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DDFAA-685B-4EA5-9BBC-81CE8E77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Unfortunately, the results of the model are underwhelming.</a:t>
            </a:r>
          </a:p>
          <a:p>
            <a:r>
              <a:rPr lang="en-US" sz="1700" dirty="0">
                <a:solidFill>
                  <a:schemeClr val="bg1"/>
                </a:solidFill>
              </a:rPr>
              <a:t>The accuracy score when using the test set was </a:t>
            </a:r>
            <a:r>
              <a:rPr lang="en-US" sz="1700">
                <a:solidFill>
                  <a:schemeClr val="bg1"/>
                </a:solidFill>
              </a:rPr>
              <a:t>71%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423C386A-E214-4389-8823-BE4C94F7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26" y="94358"/>
            <a:ext cx="89535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48E73D6-3D11-4105-A71F-078EDFB6B1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6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0505"/>
    </mc:Choice>
    <mc:Fallback>
      <p:transition spd="slow" advTm="7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4660-B371-42DE-8733-695C0C5B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Final Remarks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FA5FA-4723-4CAC-B282-C13ACD14C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Despite the disappointing conclusion, the project shows how to approach an image classification problem</a:t>
            </a:r>
          </a:p>
          <a:p>
            <a:r>
              <a:rPr lang="en-US" sz="2200" dirty="0">
                <a:solidFill>
                  <a:schemeClr val="bg1"/>
                </a:solidFill>
              </a:rPr>
              <a:t>With more work and time put into the model, I am confident that this model would be useful for identifying fish in a real world setting, such as problems listed earlier of packaging separation and transactions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Overfit is the clear reason for poor model performance, demonstrated by the fluctuating validation accuracy.</a:t>
            </a:r>
          </a:p>
          <a:p>
            <a:r>
              <a:rPr lang="en-US" sz="2200" dirty="0">
                <a:solidFill>
                  <a:schemeClr val="bg1"/>
                </a:solidFill>
              </a:rPr>
              <a:t>One possible solution is generating more augmented data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740FBD8-93D1-470D-AB4A-D48A4E7A8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0402"/>
    </mc:Choice>
    <mc:Fallback>
      <p:transition spd="slow" advTm="70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538</Words>
  <Application>Microsoft Office PowerPoint</Application>
  <PresentationFormat>Widescreen</PresentationFormat>
  <Paragraphs>38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Image Classification Using Fish</vt:lpstr>
      <vt:lpstr>Background</vt:lpstr>
      <vt:lpstr>Purpose</vt:lpstr>
      <vt:lpstr>Data</vt:lpstr>
      <vt:lpstr>Data Exploration</vt:lpstr>
      <vt:lpstr>Data Collection and Processing</vt:lpstr>
      <vt:lpstr>Modeling</vt:lpstr>
      <vt:lpstr>Results</vt:lpstr>
      <vt:lpstr>Final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Using Fish</dc:title>
  <dc:creator>Evan Edmunds</dc:creator>
  <cp:lastModifiedBy>Evan Edmunds</cp:lastModifiedBy>
  <cp:revision>6</cp:revision>
  <dcterms:created xsi:type="dcterms:W3CDTF">2021-06-05T01:34:21Z</dcterms:created>
  <dcterms:modified xsi:type="dcterms:W3CDTF">2021-06-05T22:57:32Z</dcterms:modified>
</cp:coreProperties>
</file>